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2" r:id="rId3"/>
    <p:sldId id="266" r:id="rId4"/>
    <p:sldId id="259" r:id="rId5"/>
    <p:sldId id="260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F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400599-DB48-4F4D-924A-F2FAF337573E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A63ECB-5EFE-4C42-968D-43B0A22F7C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00599-DB48-4F4D-924A-F2FAF337573E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63ECB-5EFE-4C42-968D-43B0A22F7C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00599-DB48-4F4D-924A-F2FAF337573E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63ECB-5EFE-4C42-968D-43B0A22F7C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00599-DB48-4F4D-924A-F2FAF337573E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63ECB-5EFE-4C42-968D-43B0A22F7CF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00599-DB48-4F4D-924A-F2FAF337573E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63ECB-5EFE-4C42-968D-43B0A22F7CF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00599-DB48-4F4D-924A-F2FAF337573E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63ECB-5EFE-4C42-968D-43B0A22F7CF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00599-DB48-4F4D-924A-F2FAF337573E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63ECB-5EFE-4C42-968D-43B0A22F7CF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00599-DB48-4F4D-924A-F2FAF337573E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63ECB-5EFE-4C42-968D-43B0A22F7CF7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00599-DB48-4F4D-924A-F2FAF337573E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63ECB-5EFE-4C42-968D-43B0A22F7C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400599-DB48-4F4D-924A-F2FAF337573E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63ECB-5EFE-4C42-968D-43B0A22F7CF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400599-DB48-4F4D-924A-F2FAF337573E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A63ECB-5EFE-4C42-968D-43B0A22F7CF7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400599-DB48-4F4D-924A-F2FAF337573E}" type="datetimeFigureOut">
              <a:rPr lang="pl-PL" smtClean="0"/>
              <a:t>2016-06-16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A63ECB-5EFE-4C42-968D-43B0A22F7CF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700808"/>
            <a:ext cx="7702624" cy="3384376"/>
          </a:xfrm>
        </p:spPr>
        <p:txBody>
          <a:bodyPr>
            <a:normAutofit fontScale="70000" lnSpcReduction="20000"/>
          </a:bodyPr>
          <a:lstStyle/>
          <a:p>
            <a:pPr marL="109728" marR="0" lvl="0" algn="ctr">
              <a:buClr>
                <a:srgbClr val="2DA2BF"/>
              </a:buClr>
            </a:pPr>
            <a:r>
              <a:rPr lang="pl-PL" b="1" dirty="0">
                <a:solidFill>
                  <a:prstClr val="black"/>
                </a:solidFill>
              </a:rPr>
              <a:t>Oferta Małopolskiego Centrum Komunalnego „OMEGA” obejmuje</a:t>
            </a:r>
            <a:r>
              <a:rPr lang="pl-PL" b="1" dirty="0" smtClean="0">
                <a:solidFill>
                  <a:prstClr val="black"/>
                </a:solidFill>
              </a:rPr>
              <a:t>:</a:t>
            </a:r>
          </a:p>
          <a:p>
            <a:pPr marL="365760" marR="0" lvl="0" indent="-256032" algn="l">
              <a:buClr>
                <a:srgbClr val="2DA2BF"/>
              </a:buClr>
              <a:buFont typeface="Wingdings 3"/>
              <a:buChar char=""/>
            </a:pPr>
            <a:endParaRPr lang="pl-PL" dirty="0">
              <a:solidFill>
                <a:prstClr val="black"/>
              </a:solidFill>
            </a:endParaRPr>
          </a:p>
          <a:p>
            <a:pPr marL="109728" marR="0" lvl="0" algn="l">
              <a:buClr>
                <a:srgbClr val="2DA2BF"/>
              </a:buClr>
            </a:pPr>
            <a:r>
              <a:rPr lang="pl-PL" dirty="0">
                <a:solidFill>
                  <a:prstClr val="black"/>
                </a:solidFill>
              </a:rPr>
              <a:t>- pojazdy </a:t>
            </a:r>
            <a:r>
              <a:rPr lang="pl-PL" dirty="0" smtClean="0">
                <a:solidFill>
                  <a:prstClr val="black"/>
                </a:solidFill>
              </a:rPr>
              <a:t>komunalne </a:t>
            </a:r>
            <a:r>
              <a:rPr lang="pl-PL" dirty="0" smtClean="0">
                <a:solidFill>
                  <a:prstClr val="black"/>
                </a:solidFill>
              </a:rPr>
              <a:t>(in </a:t>
            </a:r>
            <a:r>
              <a:rPr lang="pl-PL" dirty="0" err="1" smtClean="0">
                <a:solidFill>
                  <a:prstClr val="black"/>
                </a:solidFill>
              </a:rPr>
              <a:t>house</a:t>
            </a:r>
            <a:r>
              <a:rPr lang="pl-PL" dirty="0" smtClean="0">
                <a:solidFill>
                  <a:prstClr val="black"/>
                </a:solidFill>
              </a:rPr>
              <a:t>)</a:t>
            </a:r>
            <a:endParaRPr lang="pl-PL" dirty="0">
              <a:solidFill>
                <a:prstClr val="black"/>
              </a:solidFill>
            </a:endParaRPr>
          </a:p>
          <a:p>
            <a:pPr marL="109728" marR="0" lvl="0" algn="l">
              <a:buClr>
                <a:srgbClr val="2DA2BF"/>
              </a:buClr>
            </a:pPr>
            <a:r>
              <a:rPr lang="pl-PL" dirty="0">
                <a:solidFill>
                  <a:prstClr val="black"/>
                </a:solidFill>
              </a:rPr>
              <a:t>- zabudowy </a:t>
            </a:r>
            <a:r>
              <a:rPr lang="pl-PL" dirty="0" smtClean="0">
                <a:solidFill>
                  <a:prstClr val="black"/>
                </a:solidFill>
              </a:rPr>
              <a:t>wodociągowo-kanalizacyjne (</a:t>
            </a:r>
            <a:r>
              <a:rPr lang="pl-PL" smtClean="0">
                <a:solidFill>
                  <a:prstClr val="black"/>
                </a:solidFill>
              </a:rPr>
              <a:t>programy unijne)</a:t>
            </a:r>
            <a:endParaRPr lang="pl-PL" dirty="0">
              <a:solidFill>
                <a:prstClr val="black"/>
              </a:solidFill>
            </a:endParaRPr>
          </a:p>
          <a:p>
            <a:pPr marL="109728" marR="0" lvl="0" algn="l">
              <a:buClr>
                <a:srgbClr val="2DA2BF"/>
              </a:buClr>
            </a:pPr>
            <a:r>
              <a:rPr lang="pl-PL" dirty="0">
                <a:solidFill>
                  <a:prstClr val="black"/>
                </a:solidFill>
              </a:rPr>
              <a:t>- sprzęt do zimowego oczyszczania dróg</a:t>
            </a:r>
          </a:p>
          <a:p>
            <a:pPr marL="109728" marR="0" lvl="0" algn="l">
              <a:buClr>
                <a:srgbClr val="2DA2BF"/>
              </a:buClr>
            </a:pPr>
            <a:r>
              <a:rPr lang="pl-PL" dirty="0">
                <a:solidFill>
                  <a:prstClr val="black"/>
                </a:solidFill>
              </a:rPr>
              <a:t>- maszyny </a:t>
            </a:r>
            <a:r>
              <a:rPr lang="pl-PL" dirty="0" smtClean="0">
                <a:solidFill>
                  <a:prstClr val="black"/>
                </a:solidFill>
              </a:rPr>
              <a:t>czyszczące</a:t>
            </a:r>
          </a:p>
          <a:p>
            <a:pPr marL="109728" marR="0" lvl="0" algn="l">
              <a:buClr>
                <a:srgbClr val="2DA2BF"/>
              </a:buClr>
            </a:pPr>
            <a:r>
              <a:rPr lang="pl-PL" dirty="0" smtClean="0">
                <a:solidFill>
                  <a:prstClr val="black"/>
                </a:solidFill>
              </a:rPr>
              <a:t>- kontenery</a:t>
            </a:r>
            <a:endParaRPr lang="pl-PL" dirty="0">
              <a:solidFill>
                <a:prstClr val="black"/>
              </a:solidFill>
            </a:endParaRPr>
          </a:p>
          <a:p>
            <a:pPr marL="109728" marR="0" lvl="0" algn="l">
              <a:buClr>
                <a:srgbClr val="2DA2BF"/>
              </a:buClr>
            </a:pPr>
            <a:r>
              <a:rPr lang="pl-PL" dirty="0">
                <a:solidFill>
                  <a:prstClr val="black"/>
                </a:solidFill>
              </a:rPr>
              <a:t>- doradztwo, szkolenia, </a:t>
            </a:r>
            <a:r>
              <a:rPr lang="pl-PL" dirty="0" smtClean="0">
                <a:solidFill>
                  <a:prstClr val="black"/>
                </a:solidFill>
              </a:rPr>
              <a:t>analizy</a:t>
            </a:r>
          </a:p>
          <a:p>
            <a:pPr marL="109728" marR="0" lvl="0" algn="l">
              <a:buClr>
                <a:srgbClr val="2DA2BF"/>
              </a:buClr>
            </a:pPr>
            <a:r>
              <a:rPr lang="pl-PL" dirty="0" smtClean="0">
                <a:solidFill>
                  <a:prstClr val="black"/>
                </a:solidFill>
              </a:rPr>
              <a:t>- finansowanie </a:t>
            </a:r>
            <a:endParaRPr lang="pl-PL" dirty="0">
              <a:solidFill>
                <a:prstClr val="black"/>
              </a:solidFill>
            </a:endParaRPr>
          </a:p>
          <a:p>
            <a:pPr marL="109728" marR="0" lvl="0" algn="l">
              <a:buClr>
                <a:srgbClr val="2DA2BF"/>
              </a:buClr>
            </a:pPr>
            <a:r>
              <a:rPr lang="pl-PL" dirty="0">
                <a:solidFill>
                  <a:prstClr val="black"/>
                </a:solidFill>
              </a:rPr>
              <a:t>- konstrukcje spawane, obróbka metali, </a:t>
            </a:r>
            <a:r>
              <a:rPr lang="pl-PL" dirty="0" smtClean="0">
                <a:solidFill>
                  <a:prstClr val="black"/>
                </a:solidFill>
              </a:rPr>
              <a:t>części</a:t>
            </a:r>
            <a:endParaRPr lang="pl-PL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649"/>
            <a:ext cx="8196685" cy="143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16538" y="5373216"/>
            <a:ext cx="4991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FF0000"/>
                </a:solidFill>
              </a:rPr>
              <a:t>Autoryzowany przedstawiciel firmy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05264"/>
            <a:ext cx="3276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2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1961358" cy="90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3"/>
          <p:cNvSpPr txBox="1">
            <a:spLocks/>
          </p:cNvSpPr>
          <p:nvPr/>
        </p:nvSpPr>
        <p:spPr>
          <a:xfrm>
            <a:off x="515647" y="389044"/>
            <a:ext cx="4246240" cy="66727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3200" dirty="0" smtClean="0">
                <a:solidFill>
                  <a:srgbClr val="19FA0E"/>
                </a:solidFill>
              </a:rPr>
              <a:t>Pojazdy komunalne</a:t>
            </a:r>
            <a:endParaRPr lang="pl-PL" sz="3200" dirty="0">
              <a:solidFill>
                <a:srgbClr val="19FA0E"/>
              </a:solidFill>
            </a:endParaRPr>
          </a:p>
        </p:txBody>
      </p:sp>
      <p:sp>
        <p:nvSpPr>
          <p:cNvPr id="7" name="Symbol zastępczy zawartości 1"/>
          <p:cNvSpPr txBox="1">
            <a:spLocks/>
          </p:cNvSpPr>
          <p:nvPr/>
        </p:nvSpPr>
        <p:spPr>
          <a:xfrm>
            <a:off x="323528" y="1484784"/>
            <a:ext cx="8280920" cy="23762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257300" lvl="2" indent="-342900">
              <a:buFontTx/>
              <a:buChar char="-"/>
            </a:pPr>
            <a:r>
              <a:rPr lang="pl-PL" sz="3200" dirty="0" smtClean="0"/>
              <a:t>Śmieciarki</a:t>
            </a:r>
            <a:endParaRPr lang="pl-PL" sz="3200" dirty="0" smtClean="0"/>
          </a:p>
          <a:p>
            <a:pPr marL="630936" lvl="2" indent="0">
              <a:buNone/>
            </a:pPr>
            <a:r>
              <a:rPr lang="pl-PL" sz="3200" dirty="0"/>
              <a:t>n</a:t>
            </a:r>
            <a:r>
              <a:rPr lang="pl-PL" sz="3200" dirty="0" smtClean="0"/>
              <a:t>owe i używane</a:t>
            </a:r>
            <a:endParaRPr lang="pl-PL" sz="32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1961358" cy="90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2880000" cy="2160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24" y="2852936"/>
            <a:ext cx="3145714" cy="2160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87" y="414908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pl-PL" dirty="0" smtClean="0"/>
              <a:t>- cysterny do wody pitnej</a:t>
            </a:r>
          </a:p>
          <a:p>
            <a:pPr marL="109728" indent="0">
              <a:buNone/>
            </a:pPr>
            <a:r>
              <a:rPr lang="pl-PL" dirty="0" smtClean="0"/>
              <a:t>- zabudowy do czyszczenia kanalizacji</a:t>
            </a:r>
          </a:p>
          <a:p>
            <a:pPr marL="109728" indent="0">
              <a:buNone/>
            </a:pPr>
            <a:r>
              <a:rPr lang="pl-PL" dirty="0" smtClean="0"/>
              <a:t>- zabudowy asenizacyjne 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>
            <a:normAutofit fontScale="90000"/>
          </a:bodyPr>
          <a:lstStyle/>
          <a:p>
            <a:r>
              <a:rPr lang="pl-PL" sz="3200" dirty="0" smtClean="0">
                <a:solidFill>
                  <a:srgbClr val="19FA0E"/>
                </a:solidFill>
              </a:rPr>
              <a:t>Pojazdy wodociągowo-kanalizacyjne</a:t>
            </a:r>
            <a:endParaRPr lang="pl-PL" sz="3200" dirty="0">
              <a:solidFill>
                <a:srgbClr val="19FA0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1961358" cy="90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8960"/>
            <a:ext cx="2880000" cy="2160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95" y="2348880"/>
            <a:ext cx="2980186" cy="2160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698000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pl-PL" dirty="0" smtClean="0"/>
              <a:t>- piaskarki</a:t>
            </a:r>
          </a:p>
          <a:p>
            <a:pPr marL="109728" indent="0">
              <a:buNone/>
            </a:pPr>
            <a:r>
              <a:rPr lang="pl-PL" dirty="0" smtClean="0"/>
              <a:t>- piaskarko-solarki</a:t>
            </a:r>
          </a:p>
          <a:p>
            <a:pPr marL="109728" indent="0">
              <a:buNone/>
            </a:pPr>
            <a:r>
              <a:rPr lang="pl-PL" dirty="0" smtClean="0"/>
              <a:t>- pługi</a:t>
            </a:r>
          </a:p>
          <a:p>
            <a:pPr marL="109728" indent="0">
              <a:buNone/>
            </a:pPr>
            <a:r>
              <a:rPr lang="pl-PL" dirty="0" smtClean="0"/>
              <a:t>- wytwornice solanki</a:t>
            </a:r>
            <a:endParaRPr lang="pl-PL" dirty="0"/>
          </a:p>
        </p:txBody>
      </p:sp>
      <p:sp>
        <p:nvSpPr>
          <p:cNvPr id="6" name="Tytuł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3200" dirty="0" smtClean="0">
                <a:solidFill>
                  <a:srgbClr val="19FA0E"/>
                </a:solidFill>
              </a:rPr>
              <a:t>Sprzęt do zimowego </a:t>
            </a:r>
            <a:br>
              <a:rPr lang="pl-PL" sz="3200" dirty="0" smtClean="0">
                <a:solidFill>
                  <a:srgbClr val="19FA0E"/>
                </a:solidFill>
              </a:rPr>
            </a:br>
            <a:r>
              <a:rPr lang="pl-PL" sz="3200" dirty="0" smtClean="0">
                <a:solidFill>
                  <a:srgbClr val="19FA0E"/>
                </a:solidFill>
              </a:rPr>
              <a:t>utrzymania dróg</a:t>
            </a:r>
            <a:endParaRPr lang="pl-PL" sz="3200" dirty="0">
              <a:solidFill>
                <a:srgbClr val="19FA0E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17032"/>
            <a:ext cx="2880000" cy="2160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48" y="1557032"/>
            <a:ext cx="2880000" cy="2160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188652"/>
            <a:ext cx="3240000" cy="2160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1961358" cy="90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2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1961358" cy="90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ytuł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202363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3200" dirty="0" smtClean="0">
                <a:solidFill>
                  <a:srgbClr val="19FA0E"/>
                </a:solidFill>
              </a:rPr>
              <a:t>Maszyny czyszczące</a:t>
            </a:r>
            <a:endParaRPr lang="pl-PL" sz="3200" dirty="0">
              <a:solidFill>
                <a:srgbClr val="19FA0E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3293673" cy="22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11560" y="141277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Zamiatarki BROCK</a:t>
            </a:r>
            <a:endParaRPr lang="pl-PL" sz="2400" dirty="0"/>
          </a:p>
        </p:txBody>
      </p:sp>
      <p:pic>
        <p:nvPicPr>
          <p:cNvPr id="1027" name="Picture 3" descr="C:\Users\kałashek\Downloads\09443_7367b_sl_200_weiß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597442"/>
            <a:ext cx="3357276" cy="22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9080"/>
            <a:ext cx="3368790" cy="22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3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772816"/>
            <a:ext cx="2887956" cy="2160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r>
              <a:rPr lang="pl-PL" sz="3200" dirty="0" smtClean="0">
                <a:solidFill>
                  <a:srgbClr val="19FA0E"/>
                </a:solidFill>
              </a:rPr>
              <a:t>Kontenery i pojemniki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1961358" cy="90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47" y="1988840"/>
            <a:ext cx="3840000" cy="2160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7112"/>
            <a:ext cx="3840000" cy="216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437112"/>
            <a:ext cx="3478846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9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pl-PL" dirty="0" smtClean="0"/>
              <a:t>- Szkolenia w zakresie BHP</a:t>
            </a:r>
          </a:p>
          <a:p>
            <a:pPr marL="109728" indent="0">
              <a:buNone/>
            </a:pPr>
            <a:r>
              <a:rPr lang="pl-PL" dirty="0" smtClean="0"/>
              <a:t>- Analiza rynku</a:t>
            </a:r>
          </a:p>
          <a:p>
            <a:pPr marL="109728" indent="0">
              <a:buNone/>
            </a:pPr>
            <a:r>
              <a:rPr lang="pl-PL" dirty="0" smtClean="0"/>
              <a:t>- Finansowanie (leasing, raty)</a:t>
            </a:r>
          </a:p>
          <a:p>
            <a:pPr marL="109728" indent="0">
              <a:buNone/>
            </a:pPr>
            <a:r>
              <a:rPr lang="pl-PL" dirty="0" smtClean="0"/>
              <a:t>- Pomoc w pozyskiwaniu środków        	finansowych z UE</a:t>
            </a:r>
          </a:p>
          <a:p>
            <a:pPr marL="109728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/>
          <a:p>
            <a:r>
              <a:rPr lang="pl-PL" sz="3200" dirty="0" smtClean="0">
                <a:solidFill>
                  <a:srgbClr val="19FA0E"/>
                </a:solidFill>
              </a:rPr>
              <a:t>Dodatkowe usługi: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1961358" cy="90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5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3384377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l-PL" sz="6000" dirty="0" smtClean="0">
                <a:solidFill>
                  <a:srgbClr val="19FA0E"/>
                </a:solidFill>
              </a:rPr>
              <a:t>Dziękuję za uwagę </a:t>
            </a:r>
          </a:p>
          <a:p>
            <a:pPr marL="109728" indent="0" algn="ctr">
              <a:buNone/>
            </a:pPr>
            <a:r>
              <a:rPr lang="pl-PL" sz="6000" dirty="0" smtClean="0">
                <a:solidFill>
                  <a:srgbClr val="19FA0E"/>
                </a:solidFill>
              </a:rPr>
              <a:t>Zapraszam do współpracy</a:t>
            </a:r>
            <a:endParaRPr lang="pl-PL" sz="6000" dirty="0">
              <a:solidFill>
                <a:srgbClr val="19FA0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1961358" cy="90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4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291</TotalTime>
  <Words>122</Words>
  <Application>Microsoft Office PowerPoint</Application>
  <PresentationFormat>Pokaz na ekranie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Hol</vt:lpstr>
      <vt:lpstr>Prezentacja programu PowerPoint</vt:lpstr>
      <vt:lpstr>Prezentacja programu PowerPoint</vt:lpstr>
      <vt:lpstr>Pojazdy wodociągowo-kanalizacyjne</vt:lpstr>
      <vt:lpstr>Sprzęt do zimowego  utrzymania dróg</vt:lpstr>
      <vt:lpstr>Maszyny czyszczące</vt:lpstr>
      <vt:lpstr>Kontenery i pojemniki</vt:lpstr>
      <vt:lpstr>Dodatkowe usługi: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Janowski</dc:creator>
  <cp:lastModifiedBy>Tomasz Janowski</cp:lastModifiedBy>
  <cp:revision>15</cp:revision>
  <dcterms:created xsi:type="dcterms:W3CDTF">2016-06-15T06:47:39Z</dcterms:created>
  <dcterms:modified xsi:type="dcterms:W3CDTF">2016-06-16T09:36:40Z</dcterms:modified>
</cp:coreProperties>
</file>