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48" r:id="rId1"/>
  </p:sldMasterIdLst>
  <p:notesMasterIdLst>
    <p:notesMasterId r:id="rId108"/>
  </p:notesMasterIdLst>
  <p:sldIdLst>
    <p:sldId id="477" r:id="rId2"/>
    <p:sldId id="787" r:id="rId3"/>
    <p:sldId id="788" r:id="rId4"/>
    <p:sldId id="789" r:id="rId5"/>
    <p:sldId id="790" r:id="rId6"/>
    <p:sldId id="791" r:id="rId7"/>
    <p:sldId id="792" r:id="rId8"/>
    <p:sldId id="793" r:id="rId9"/>
    <p:sldId id="794" r:id="rId10"/>
    <p:sldId id="616" r:id="rId11"/>
    <p:sldId id="617" r:id="rId12"/>
    <p:sldId id="618" r:id="rId13"/>
    <p:sldId id="663" r:id="rId14"/>
    <p:sldId id="636" r:id="rId15"/>
    <p:sldId id="664" r:id="rId16"/>
    <p:sldId id="635" r:id="rId17"/>
    <p:sldId id="619" r:id="rId18"/>
    <p:sldId id="665" r:id="rId19"/>
    <p:sldId id="620" r:id="rId20"/>
    <p:sldId id="621" r:id="rId21"/>
    <p:sldId id="622" r:id="rId22"/>
    <p:sldId id="625" r:id="rId23"/>
    <p:sldId id="626" r:id="rId24"/>
    <p:sldId id="666" r:id="rId25"/>
    <p:sldId id="627" r:id="rId26"/>
    <p:sldId id="667" r:id="rId27"/>
    <p:sldId id="628" r:id="rId28"/>
    <p:sldId id="629" r:id="rId29"/>
    <p:sldId id="630" r:id="rId30"/>
    <p:sldId id="631" r:id="rId31"/>
    <p:sldId id="632" r:id="rId32"/>
    <p:sldId id="633" r:id="rId33"/>
    <p:sldId id="634" r:id="rId34"/>
    <p:sldId id="637" r:id="rId35"/>
    <p:sldId id="638" r:id="rId36"/>
    <p:sldId id="639" r:id="rId37"/>
    <p:sldId id="640" r:id="rId38"/>
    <p:sldId id="641" r:id="rId39"/>
    <p:sldId id="642" r:id="rId40"/>
    <p:sldId id="643" r:id="rId41"/>
    <p:sldId id="644" r:id="rId42"/>
    <p:sldId id="668" r:id="rId43"/>
    <p:sldId id="670" r:id="rId44"/>
    <p:sldId id="671" r:id="rId45"/>
    <p:sldId id="672" r:id="rId46"/>
    <p:sldId id="673" r:id="rId47"/>
    <p:sldId id="674" r:id="rId48"/>
    <p:sldId id="675" r:id="rId49"/>
    <p:sldId id="677" r:id="rId50"/>
    <p:sldId id="678" r:id="rId51"/>
    <p:sldId id="679" r:id="rId52"/>
    <p:sldId id="680" r:id="rId53"/>
    <p:sldId id="681" r:id="rId54"/>
    <p:sldId id="682" r:id="rId55"/>
    <p:sldId id="683" r:id="rId56"/>
    <p:sldId id="684" r:id="rId57"/>
    <p:sldId id="685" r:id="rId58"/>
    <p:sldId id="686" r:id="rId59"/>
    <p:sldId id="687" r:id="rId60"/>
    <p:sldId id="688" r:id="rId61"/>
    <p:sldId id="689" r:id="rId62"/>
    <p:sldId id="690" r:id="rId63"/>
    <p:sldId id="691" r:id="rId64"/>
    <p:sldId id="692" r:id="rId65"/>
    <p:sldId id="693" r:id="rId66"/>
    <p:sldId id="694" r:id="rId67"/>
    <p:sldId id="695" r:id="rId68"/>
    <p:sldId id="696" r:id="rId69"/>
    <p:sldId id="697" r:id="rId70"/>
    <p:sldId id="698" r:id="rId71"/>
    <p:sldId id="699" r:id="rId72"/>
    <p:sldId id="700" r:id="rId73"/>
    <p:sldId id="701" r:id="rId74"/>
    <p:sldId id="702" r:id="rId75"/>
    <p:sldId id="703" r:id="rId76"/>
    <p:sldId id="704" r:id="rId77"/>
    <p:sldId id="705" r:id="rId78"/>
    <p:sldId id="706" r:id="rId79"/>
    <p:sldId id="707" r:id="rId80"/>
    <p:sldId id="708" r:id="rId81"/>
    <p:sldId id="709" r:id="rId82"/>
    <p:sldId id="710" r:id="rId83"/>
    <p:sldId id="711" r:id="rId84"/>
    <p:sldId id="712" r:id="rId85"/>
    <p:sldId id="713" r:id="rId86"/>
    <p:sldId id="714" r:id="rId87"/>
    <p:sldId id="715" r:id="rId88"/>
    <p:sldId id="716" r:id="rId89"/>
    <p:sldId id="717" r:id="rId90"/>
    <p:sldId id="718" r:id="rId91"/>
    <p:sldId id="719" r:id="rId92"/>
    <p:sldId id="720" r:id="rId93"/>
    <p:sldId id="721" r:id="rId94"/>
    <p:sldId id="722" r:id="rId95"/>
    <p:sldId id="723" r:id="rId96"/>
    <p:sldId id="724" r:id="rId97"/>
    <p:sldId id="725" r:id="rId98"/>
    <p:sldId id="726" r:id="rId99"/>
    <p:sldId id="727" r:id="rId100"/>
    <p:sldId id="728" r:id="rId101"/>
    <p:sldId id="729" r:id="rId102"/>
    <p:sldId id="730" r:id="rId103"/>
    <p:sldId id="784" r:id="rId104"/>
    <p:sldId id="785" r:id="rId105"/>
    <p:sldId id="786" r:id="rId106"/>
    <p:sldId id="795" r:id="rId107"/>
  </p:sldIdLst>
  <p:sldSz cx="9144000" cy="6858000" type="screen4x3"/>
  <p:notesSz cx="6865938" cy="9540875"/>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41" autoAdjust="0"/>
    <p:restoredTop sz="94463" autoAdjust="0"/>
  </p:normalViewPr>
  <p:slideViewPr>
    <p:cSldViewPr>
      <p:cViewPr varScale="1">
        <p:scale>
          <a:sx n="126" d="100"/>
          <a:sy n="126" d="100"/>
        </p:scale>
        <p:origin x="1554" y="17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rts/_rels/chart1.xml.rels><?xml version="1.0" encoding="UTF-8" standalone="yes"?>
<Relationships xmlns="http://schemas.openxmlformats.org/package/2006/relationships"><Relationship Id="rId1" Type="http://schemas.openxmlformats.org/officeDocument/2006/relationships/oleObject" Target="file:///H:\01%20-%20UR%20-Krak&#243;w\01%20-%20dzia&#322;ano&#347;&#263;%20naukowa\09%20-%20Publikacje\2015\27%20-%20Przegl&#261;d%20komunalny\02%20-%20Stan%20i%20rozw&#243;j%20PO&#346;%20w%20Polsce\Infrastruktura%20komunalna%20-%20zestawieni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01%20-%20UR%20-Krak&#243;w\01%20-%20dzia&#322;ano&#347;&#263;%20naukowa\09%20-%20Publikacje\2017\03%20-%20Przegl&#261;d%20Komunalny%202017\08%20-%20Stan%20i%20rozw&#243;j%20sieci%20kanalizacyjnych%20cz%20II\Dane%20kanaliazacja%20GUS%20z%2027-06-2017.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01%20-%20UR%20-Krak&#243;w\01%20-%20dzia&#322;ano&#347;&#263;%20naukowa\09%20-%20Publikacje\2017\03%20-%20Przegl&#261;d%20Komunalny%202017\08%20-%20Stan%20i%20rozw&#243;j%20sieci%20kanalizacyjnych%20cz%20II\Dane%20kanaliazacja%20GUS%20z%2027-06-2017.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H:\01%20-%20UR%20-Krak&#243;w\01%20-%20dzia&#322;ano&#347;&#263;%20naukowa\09%20-%20Publikacje\2016\07%20-%20Przegl&#261;d%20komunalny%202016\09%20-%20Zbiorniki%20bezodp&#322;ywowe\zestawienie%20zbiornik&#243;w%20bezodp&#322;ywowych%20stan%20na%202014.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H:\01%20-%20UR%20-Krak&#243;w\01%20-%20dzia&#322;ano&#347;&#263;%20naukowa\09%20-%20Publikacje\2015\27%20-%20Przegl&#261;d%20komunalny\02%20-%20Stan%20i%20rozw&#243;j%20PO&#346;%20w%20Polsce\Baza%20danych%20lokalnych%20PO&#346;%2029-03-2015.xml.xls"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G:\02%20-%20PWSZ%20-%20Krosno\wyst&#261;pienie%20Krosno%2001.04.2015\Baza%20danych%20lokalnych%20PO&#346;%2029-03-2015.xml.xls"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498490402687154"/>
          <c:y val="5.1400554097404488E-2"/>
          <c:w val="0.8150150959731286"/>
          <c:h val="0.76498626930785951"/>
        </c:manualLayout>
      </c:layout>
      <c:barChart>
        <c:barDir val="col"/>
        <c:grouping val="clustered"/>
        <c:varyColors val="0"/>
        <c:ser>
          <c:idx val="1"/>
          <c:order val="0"/>
          <c:tx>
            <c:v>Sieć kanalizacyjna ogółem</c:v>
          </c:tx>
          <c:spPr>
            <a:solidFill>
              <a:srgbClr val="FFC000"/>
            </a:solidFill>
            <a:ln>
              <a:solidFill>
                <a:sysClr val="windowText" lastClr="000000"/>
              </a:solidFill>
            </a:ln>
          </c:spPr>
          <c:invertIfNegative val="0"/>
          <c:cat>
            <c:numRef>
              <c:f>Arkusz1!$A$5:$A$24</c:f>
              <c:numCache>
                <c:formatCode>General</c:formatCode>
                <c:ptCount val="20"/>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numCache>
            </c:numRef>
          </c:cat>
          <c:val>
            <c:numRef>
              <c:f>Arkusz1!$H$5:$H$24</c:f>
              <c:numCache>
                <c:formatCode>#,##0</c:formatCode>
                <c:ptCount val="20"/>
                <c:pt idx="0">
                  <c:v>33534.9</c:v>
                </c:pt>
                <c:pt idx="1">
                  <c:v>35866</c:v>
                </c:pt>
                <c:pt idx="2">
                  <c:v>39217</c:v>
                </c:pt>
                <c:pt idx="3">
                  <c:v>42831</c:v>
                </c:pt>
                <c:pt idx="4">
                  <c:v>46752.3</c:v>
                </c:pt>
                <c:pt idx="5">
                  <c:v>51110.400000000001</c:v>
                </c:pt>
                <c:pt idx="6">
                  <c:v>55495.9</c:v>
                </c:pt>
                <c:pt idx="7">
                  <c:v>60950</c:v>
                </c:pt>
                <c:pt idx="8">
                  <c:v>68857</c:v>
                </c:pt>
                <c:pt idx="9">
                  <c:v>73867.3</c:v>
                </c:pt>
                <c:pt idx="10">
                  <c:v>80130.8</c:v>
                </c:pt>
                <c:pt idx="11">
                  <c:v>84856.2</c:v>
                </c:pt>
                <c:pt idx="12">
                  <c:v>89505.8</c:v>
                </c:pt>
                <c:pt idx="13">
                  <c:v>94791.6</c:v>
                </c:pt>
                <c:pt idx="14">
                  <c:v>100201.5</c:v>
                </c:pt>
                <c:pt idx="15">
                  <c:v>107509.1</c:v>
                </c:pt>
                <c:pt idx="16">
                  <c:v>117745.60000000002</c:v>
                </c:pt>
                <c:pt idx="17">
                  <c:v>125580.6</c:v>
                </c:pt>
                <c:pt idx="18">
                  <c:v>132916</c:v>
                </c:pt>
                <c:pt idx="19">
                  <c:v>142876.1</c:v>
                </c:pt>
              </c:numCache>
            </c:numRef>
          </c:val>
        </c:ser>
        <c:ser>
          <c:idx val="2"/>
          <c:order val="1"/>
          <c:tx>
            <c:v>w tym wieś</c:v>
          </c:tx>
          <c:spPr>
            <a:solidFill>
              <a:srgbClr val="92D050"/>
            </a:solidFill>
            <a:ln>
              <a:solidFill>
                <a:sysClr val="windowText" lastClr="000000"/>
              </a:solidFill>
            </a:ln>
          </c:spPr>
          <c:invertIfNegative val="0"/>
          <c:cat>
            <c:numRef>
              <c:f>Arkusz1!$A$5:$A$24</c:f>
              <c:numCache>
                <c:formatCode>General</c:formatCode>
                <c:ptCount val="20"/>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numCache>
            </c:numRef>
          </c:cat>
          <c:val>
            <c:numRef>
              <c:f>Arkusz1!$J$5:$J$24</c:f>
              <c:numCache>
                <c:formatCode>#,##0</c:formatCode>
                <c:ptCount val="20"/>
                <c:pt idx="0">
                  <c:v>5377.1</c:v>
                </c:pt>
                <c:pt idx="1">
                  <c:v>6526.7</c:v>
                </c:pt>
                <c:pt idx="2">
                  <c:v>8483.9</c:v>
                </c:pt>
                <c:pt idx="3">
                  <c:v>10724.5</c:v>
                </c:pt>
                <c:pt idx="4">
                  <c:v>13312.4</c:v>
                </c:pt>
                <c:pt idx="5">
                  <c:v>16162.2</c:v>
                </c:pt>
                <c:pt idx="6">
                  <c:v>19016.2</c:v>
                </c:pt>
                <c:pt idx="7">
                  <c:v>22960.6</c:v>
                </c:pt>
                <c:pt idx="8">
                  <c:v>28832.3</c:v>
                </c:pt>
                <c:pt idx="9">
                  <c:v>32404.1</c:v>
                </c:pt>
                <c:pt idx="10">
                  <c:v>36820.5</c:v>
                </c:pt>
                <c:pt idx="11">
                  <c:v>40280.9</c:v>
                </c:pt>
                <c:pt idx="12">
                  <c:v>43536.3</c:v>
                </c:pt>
                <c:pt idx="13">
                  <c:v>46942.8</c:v>
                </c:pt>
                <c:pt idx="14">
                  <c:v>50453.7</c:v>
                </c:pt>
                <c:pt idx="15">
                  <c:v>55566</c:v>
                </c:pt>
                <c:pt idx="16">
                  <c:v>63551.4</c:v>
                </c:pt>
                <c:pt idx="17">
                  <c:v>69785.2</c:v>
                </c:pt>
                <c:pt idx="18">
                  <c:v>75289.899999999994</c:v>
                </c:pt>
                <c:pt idx="19">
                  <c:v>81367.100000000006</c:v>
                </c:pt>
              </c:numCache>
            </c:numRef>
          </c:val>
        </c:ser>
        <c:dLbls>
          <c:showLegendKey val="0"/>
          <c:showVal val="0"/>
          <c:showCatName val="0"/>
          <c:showSerName val="0"/>
          <c:showPercent val="0"/>
          <c:showBubbleSize val="0"/>
        </c:dLbls>
        <c:gapWidth val="150"/>
        <c:axId val="170660928"/>
        <c:axId val="170661320"/>
      </c:barChart>
      <c:catAx>
        <c:axId val="170660928"/>
        <c:scaling>
          <c:orientation val="minMax"/>
        </c:scaling>
        <c:delete val="0"/>
        <c:axPos val="b"/>
        <c:numFmt formatCode="General" sourceLinked="1"/>
        <c:majorTickMark val="out"/>
        <c:minorTickMark val="none"/>
        <c:tickLblPos val="nextTo"/>
        <c:crossAx val="170661320"/>
        <c:crosses val="autoZero"/>
        <c:auto val="1"/>
        <c:lblAlgn val="ctr"/>
        <c:lblOffset val="100"/>
        <c:noMultiLvlLbl val="0"/>
      </c:catAx>
      <c:valAx>
        <c:axId val="170661320"/>
        <c:scaling>
          <c:orientation val="minMax"/>
        </c:scaling>
        <c:delete val="0"/>
        <c:axPos val="l"/>
        <c:majorGridlines/>
        <c:title>
          <c:tx>
            <c:rich>
              <a:bodyPr rot="-5400000" vert="horz"/>
              <a:lstStyle/>
              <a:p>
                <a:pPr>
                  <a:defRPr/>
                </a:pPr>
                <a:r>
                  <a:rPr lang="pl-PL"/>
                  <a:t>Długość sieci kanalizacyjnej [km]</a:t>
                </a:r>
              </a:p>
            </c:rich>
          </c:tx>
          <c:layout>
            <c:manualLayout>
              <c:xMode val="edge"/>
              <c:yMode val="edge"/>
              <c:x val="9.5238095238095281E-3"/>
              <c:y val="4.7462817147856718E-4"/>
            </c:manualLayout>
          </c:layout>
          <c:overlay val="0"/>
        </c:title>
        <c:numFmt formatCode="#,##0" sourceLinked="1"/>
        <c:majorTickMark val="out"/>
        <c:minorTickMark val="none"/>
        <c:tickLblPos val="nextTo"/>
        <c:crossAx val="170660928"/>
        <c:crosses val="autoZero"/>
        <c:crossBetween val="between"/>
      </c:valAx>
    </c:plotArea>
    <c:legend>
      <c:legendPos val="b"/>
      <c:overlay val="0"/>
    </c:legend>
    <c:plotVisOnly val="1"/>
    <c:dispBlanksAs val="gap"/>
    <c:showDLblsOverMax val="0"/>
  </c:chart>
  <c:spPr>
    <a:ln>
      <a:noFill/>
    </a:ln>
  </c:spPr>
  <c:txPr>
    <a:bodyPr/>
    <a:lstStyle/>
    <a:p>
      <a:pPr>
        <a:defRPr sz="1800"/>
      </a:pPr>
      <a:endParaRPr lang="pl-PL"/>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1"/>
          <c:order val="0"/>
          <c:tx>
            <c:strRef>
              <c:f>Arkusz1!$AX$2</c:f>
              <c:strCache>
                <c:ptCount val="1"/>
                <c:pt idx="0">
                  <c:v>Ogółem</c:v>
                </c:pt>
              </c:strCache>
            </c:strRef>
          </c:tx>
          <c:spPr>
            <a:solidFill>
              <a:schemeClr val="accent1"/>
            </a:solidFill>
            <a:ln>
              <a:solidFill>
                <a:sysClr val="windowText" lastClr="000000"/>
              </a:solidFill>
            </a:ln>
          </c:spPr>
          <c:invertIfNegative val="0"/>
          <c:cat>
            <c:numRef>
              <c:f>Arkusz1!$B$11:$B$23</c:f>
              <c:numCache>
                <c:formatCode>General</c:formatCode>
                <c:ptCount val="1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numCache>
            </c:numRef>
          </c:cat>
          <c:val>
            <c:numRef>
              <c:f>Arkusz1!$AX$11:$AX$23</c:f>
              <c:numCache>
                <c:formatCode>0.0_)</c:formatCode>
                <c:ptCount val="13"/>
                <c:pt idx="0">
                  <c:v>57.4</c:v>
                </c:pt>
                <c:pt idx="1">
                  <c:v>58.3</c:v>
                </c:pt>
                <c:pt idx="2">
                  <c:v>59.2</c:v>
                </c:pt>
                <c:pt idx="3">
                  <c:v>59.8</c:v>
                </c:pt>
                <c:pt idx="4">
                  <c:v>60.3</c:v>
                </c:pt>
                <c:pt idx="5">
                  <c:v>61</c:v>
                </c:pt>
                <c:pt idx="6">
                  <c:v>61.5</c:v>
                </c:pt>
                <c:pt idx="7">
                  <c:v>62.1</c:v>
                </c:pt>
                <c:pt idx="8">
                  <c:v>63.5</c:v>
                </c:pt>
                <c:pt idx="9">
                  <c:v>64.3</c:v>
                </c:pt>
                <c:pt idx="10">
                  <c:v>65.099999999999994</c:v>
                </c:pt>
                <c:pt idx="11">
                  <c:v>68.7</c:v>
                </c:pt>
                <c:pt idx="12">
                  <c:v>69.7</c:v>
                </c:pt>
              </c:numCache>
            </c:numRef>
          </c:val>
        </c:ser>
        <c:ser>
          <c:idx val="0"/>
          <c:order val="1"/>
          <c:tx>
            <c:strRef>
              <c:f>Arkusz1!$AY$2</c:f>
              <c:strCache>
                <c:ptCount val="1"/>
                <c:pt idx="0">
                  <c:v>w tym wieś</c:v>
                </c:pt>
              </c:strCache>
            </c:strRef>
          </c:tx>
          <c:spPr>
            <a:solidFill>
              <a:srgbClr val="92D050"/>
            </a:solidFill>
            <a:ln>
              <a:solidFill>
                <a:sysClr val="windowText" lastClr="000000"/>
              </a:solidFill>
            </a:ln>
          </c:spPr>
          <c:invertIfNegative val="0"/>
          <c:cat>
            <c:numRef>
              <c:f>Arkusz1!$B$11:$B$23</c:f>
              <c:numCache>
                <c:formatCode>General</c:formatCode>
                <c:ptCount val="1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numCache>
            </c:numRef>
          </c:cat>
          <c:val>
            <c:numRef>
              <c:f>Arkusz1!$AY$11:$AY$23</c:f>
              <c:numCache>
                <c:formatCode>0.0_)</c:formatCode>
                <c:ptCount val="13"/>
                <c:pt idx="0">
                  <c:v>15.9</c:v>
                </c:pt>
                <c:pt idx="1">
                  <c:v>17.3</c:v>
                </c:pt>
                <c:pt idx="2">
                  <c:v>19</c:v>
                </c:pt>
                <c:pt idx="3">
                  <c:v>20.2</c:v>
                </c:pt>
                <c:pt idx="4">
                  <c:v>21.3</c:v>
                </c:pt>
                <c:pt idx="5">
                  <c:v>22.6</c:v>
                </c:pt>
                <c:pt idx="6">
                  <c:v>23.5</c:v>
                </c:pt>
                <c:pt idx="7">
                  <c:v>24.8</c:v>
                </c:pt>
                <c:pt idx="8">
                  <c:v>27.8</c:v>
                </c:pt>
                <c:pt idx="9">
                  <c:v>29.4</c:v>
                </c:pt>
                <c:pt idx="10">
                  <c:v>30.9</c:v>
                </c:pt>
                <c:pt idx="11">
                  <c:v>37.4</c:v>
                </c:pt>
                <c:pt idx="12" formatCode="0.0">
                  <c:v>39.200000000000003</c:v>
                </c:pt>
              </c:numCache>
            </c:numRef>
          </c:val>
        </c:ser>
        <c:ser>
          <c:idx val="2"/>
          <c:order val="2"/>
          <c:tx>
            <c:strRef>
              <c:f>Arkusz1!$AZ$2</c:f>
              <c:strCache>
                <c:ptCount val="1"/>
                <c:pt idx="0">
                  <c:v>miasto</c:v>
                </c:pt>
              </c:strCache>
            </c:strRef>
          </c:tx>
          <c:spPr>
            <a:solidFill>
              <a:schemeClr val="accent6"/>
            </a:solidFill>
            <a:ln>
              <a:solidFill>
                <a:sysClr val="windowText" lastClr="000000"/>
              </a:solidFill>
            </a:ln>
          </c:spPr>
          <c:invertIfNegative val="0"/>
          <c:cat>
            <c:numRef>
              <c:f>Arkusz1!$B$11:$B$23</c:f>
              <c:numCache>
                <c:formatCode>General</c:formatCode>
                <c:ptCount val="1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numCache>
            </c:numRef>
          </c:cat>
          <c:val>
            <c:numRef>
              <c:f>Arkusz1!$AZ$11:$AZ$23</c:f>
              <c:numCache>
                <c:formatCode>0.0_)</c:formatCode>
                <c:ptCount val="13"/>
                <c:pt idx="0">
                  <c:v>83.4</c:v>
                </c:pt>
                <c:pt idx="1">
                  <c:v>84</c:v>
                </c:pt>
                <c:pt idx="2">
                  <c:v>84.5</c:v>
                </c:pt>
                <c:pt idx="3">
                  <c:v>84.8</c:v>
                </c:pt>
                <c:pt idx="4">
                  <c:v>85</c:v>
                </c:pt>
                <c:pt idx="5">
                  <c:v>85.5</c:v>
                </c:pt>
                <c:pt idx="6">
                  <c:v>85.8</c:v>
                </c:pt>
                <c:pt idx="7">
                  <c:v>86.1</c:v>
                </c:pt>
                <c:pt idx="8">
                  <c:v>86.7</c:v>
                </c:pt>
                <c:pt idx="9">
                  <c:v>87</c:v>
                </c:pt>
                <c:pt idx="10">
                  <c:v>87.4</c:v>
                </c:pt>
                <c:pt idx="11">
                  <c:v>89.3</c:v>
                </c:pt>
                <c:pt idx="12" formatCode="0.0">
                  <c:v>89.8</c:v>
                </c:pt>
              </c:numCache>
            </c:numRef>
          </c:val>
        </c:ser>
        <c:dLbls>
          <c:showLegendKey val="0"/>
          <c:showVal val="0"/>
          <c:showCatName val="0"/>
          <c:showSerName val="0"/>
          <c:showPercent val="0"/>
          <c:showBubbleSize val="0"/>
        </c:dLbls>
        <c:gapWidth val="150"/>
        <c:axId val="170660536"/>
        <c:axId val="170659752"/>
      </c:barChart>
      <c:catAx>
        <c:axId val="170660536"/>
        <c:scaling>
          <c:orientation val="minMax"/>
        </c:scaling>
        <c:delete val="0"/>
        <c:axPos val="b"/>
        <c:numFmt formatCode="General" sourceLinked="1"/>
        <c:majorTickMark val="out"/>
        <c:minorTickMark val="none"/>
        <c:tickLblPos val="nextTo"/>
        <c:crossAx val="170659752"/>
        <c:crosses val="autoZero"/>
        <c:auto val="1"/>
        <c:lblAlgn val="ctr"/>
        <c:lblOffset val="100"/>
        <c:noMultiLvlLbl val="0"/>
      </c:catAx>
      <c:valAx>
        <c:axId val="170659752"/>
        <c:scaling>
          <c:orientation val="minMax"/>
        </c:scaling>
        <c:delete val="0"/>
        <c:axPos val="l"/>
        <c:majorGridlines/>
        <c:title>
          <c:tx>
            <c:rich>
              <a:bodyPr rot="-5400000" vert="horz"/>
              <a:lstStyle/>
              <a:p>
                <a:pPr>
                  <a:defRPr/>
                </a:pPr>
                <a:r>
                  <a:rPr lang="pl-PL"/>
                  <a:t>Ludność korzystajaca z sieci kanalizacyjnej [%</a:t>
                </a:r>
                <a:r>
                  <a:rPr lang="en-US"/>
                  <a:t>]</a:t>
                </a:r>
              </a:p>
            </c:rich>
          </c:tx>
          <c:overlay val="0"/>
        </c:title>
        <c:numFmt formatCode="0.0_)" sourceLinked="1"/>
        <c:majorTickMark val="out"/>
        <c:minorTickMark val="none"/>
        <c:tickLblPos val="nextTo"/>
        <c:crossAx val="170660536"/>
        <c:crosses val="autoZero"/>
        <c:crossBetween val="between"/>
      </c:valAx>
    </c:plotArea>
    <c:legend>
      <c:legendPos val="b"/>
      <c:overlay val="0"/>
    </c:legend>
    <c:plotVisOnly val="1"/>
    <c:dispBlanksAs val="gap"/>
    <c:showDLblsOverMax val="0"/>
  </c:chart>
  <c:txPr>
    <a:bodyPr/>
    <a:lstStyle/>
    <a:p>
      <a:pPr>
        <a:defRPr sz="1600"/>
      </a:pPr>
      <a:endParaRPr lang="pl-PL"/>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Arkusz1!$AN$2</c:f>
              <c:strCache>
                <c:ptCount val="1"/>
                <c:pt idx="0">
                  <c:v>odprowadzane siecią kanalizacyjną</c:v>
                </c:pt>
              </c:strCache>
            </c:strRef>
          </c:tx>
          <c:spPr>
            <a:solidFill>
              <a:srgbClr val="FFC000"/>
            </a:solidFill>
            <a:ln>
              <a:solidFill>
                <a:sysClr val="windowText" lastClr="000000"/>
              </a:solidFill>
            </a:ln>
          </c:spPr>
          <c:invertIfNegative val="0"/>
          <c:dLbls>
            <c:dLbl>
              <c:idx val="1"/>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Arkusz1!$B$11:$B$24</c:f>
              <c:numCache>
                <c:formatCode>General</c:formatCode>
                <c:ptCount val="14"/>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numCache>
            </c:numRef>
          </c:cat>
          <c:val>
            <c:numRef>
              <c:f>Arkusz1!$AN$11:$AN$24</c:f>
              <c:numCache>
                <c:formatCode>#,##0</c:formatCode>
                <c:ptCount val="14"/>
                <c:pt idx="0">
                  <c:v>164668.4</c:v>
                </c:pt>
                <c:pt idx="1">
                  <c:v>141326.5</c:v>
                </c:pt>
                <c:pt idx="2">
                  <c:v>133614.1</c:v>
                </c:pt>
                <c:pt idx="3">
                  <c:v>109675.5</c:v>
                </c:pt>
                <c:pt idx="4">
                  <c:v>91408.6</c:v>
                </c:pt>
                <c:pt idx="5">
                  <c:v>85008.5</c:v>
                </c:pt>
                <c:pt idx="6">
                  <c:v>43644.6</c:v>
                </c:pt>
                <c:pt idx="7">
                  <c:v>55402.3</c:v>
                </c:pt>
                <c:pt idx="8">
                  <c:v>55749.3</c:v>
                </c:pt>
                <c:pt idx="9">
                  <c:v>27978.799999999996</c:v>
                </c:pt>
                <c:pt idx="10">
                  <c:v>2253.3000000000002</c:v>
                </c:pt>
                <c:pt idx="11">
                  <c:v>1515</c:v>
                </c:pt>
                <c:pt idx="12">
                  <c:v>4121.6000000000004</c:v>
                </c:pt>
                <c:pt idx="13">
                  <c:v>1161.8</c:v>
                </c:pt>
              </c:numCache>
            </c:numRef>
          </c:val>
        </c:ser>
        <c:dLbls>
          <c:showLegendKey val="0"/>
          <c:showVal val="0"/>
          <c:showCatName val="0"/>
          <c:showSerName val="0"/>
          <c:showPercent val="0"/>
          <c:showBubbleSize val="0"/>
        </c:dLbls>
        <c:gapWidth val="150"/>
        <c:axId val="170658968"/>
        <c:axId val="170662104"/>
      </c:barChart>
      <c:catAx>
        <c:axId val="170658968"/>
        <c:scaling>
          <c:orientation val="minMax"/>
        </c:scaling>
        <c:delete val="0"/>
        <c:axPos val="b"/>
        <c:numFmt formatCode="General" sourceLinked="1"/>
        <c:majorTickMark val="out"/>
        <c:minorTickMark val="none"/>
        <c:tickLblPos val="nextTo"/>
        <c:txPr>
          <a:bodyPr/>
          <a:lstStyle/>
          <a:p>
            <a:pPr>
              <a:defRPr sz="1500"/>
            </a:pPr>
            <a:endParaRPr lang="pl-PL"/>
          </a:p>
        </c:txPr>
        <c:crossAx val="170662104"/>
        <c:crosses val="autoZero"/>
        <c:auto val="1"/>
        <c:lblAlgn val="ctr"/>
        <c:lblOffset val="100"/>
        <c:noMultiLvlLbl val="0"/>
      </c:catAx>
      <c:valAx>
        <c:axId val="170662104"/>
        <c:scaling>
          <c:orientation val="minMax"/>
        </c:scaling>
        <c:delete val="0"/>
        <c:axPos val="l"/>
        <c:majorGridlines/>
        <c:title>
          <c:tx>
            <c:rich>
              <a:bodyPr rot="-5400000" vert="horz"/>
              <a:lstStyle/>
              <a:p>
                <a:pPr>
                  <a:defRPr/>
                </a:pPr>
                <a:r>
                  <a:rPr lang="pl-PL"/>
                  <a:t>Ilość ścieków nieoczyszczonych [dam3/rok</a:t>
                </a:r>
                <a:r>
                  <a:rPr lang="en-US"/>
                  <a:t>]</a:t>
                </a:r>
              </a:p>
            </c:rich>
          </c:tx>
          <c:overlay val="0"/>
        </c:title>
        <c:numFmt formatCode="#,##0" sourceLinked="1"/>
        <c:majorTickMark val="out"/>
        <c:minorTickMark val="none"/>
        <c:tickLblPos val="nextTo"/>
        <c:crossAx val="170658968"/>
        <c:crosses val="autoZero"/>
        <c:crossBetween val="between"/>
      </c:valAx>
    </c:plotArea>
    <c:plotVisOnly val="1"/>
    <c:dispBlanksAs val="gap"/>
    <c:showDLblsOverMax val="0"/>
  </c:chart>
  <c:txPr>
    <a:bodyPr/>
    <a:lstStyle/>
    <a:p>
      <a:pPr>
        <a:defRPr sz="1800"/>
      </a:pPr>
      <a:endParaRPr lang="pl-PL"/>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Arkusz3!$B$1</c:f>
              <c:strCache>
                <c:ptCount val="1"/>
                <c:pt idx="0">
                  <c:v>Liczba zbiorników</c:v>
                </c:pt>
              </c:strCache>
            </c:strRef>
          </c:tx>
          <c:spPr>
            <a:solidFill>
              <a:srgbClr val="FFC000"/>
            </a:solidFill>
            <a:ln>
              <a:solidFill>
                <a:schemeClr val="tx1"/>
              </a:solidFill>
            </a:ln>
            <a:effectLst/>
          </c:spPr>
          <c:invertIfNegative val="0"/>
          <c:cat>
            <c:numRef>
              <c:f>Arkusz3!$A$2:$A$10</c:f>
              <c:numCache>
                <c:formatCode>General</c:formatCode>
                <c:ptCount val="9"/>
                <c:pt idx="0">
                  <c:v>2006</c:v>
                </c:pt>
                <c:pt idx="1">
                  <c:v>2007</c:v>
                </c:pt>
                <c:pt idx="2">
                  <c:v>2008</c:v>
                </c:pt>
                <c:pt idx="3">
                  <c:v>2009</c:v>
                </c:pt>
                <c:pt idx="4">
                  <c:v>2010</c:v>
                </c:pt>
                <c:pt idx="5">
                  <c:v>2011</c:v>
                </c:pt>
                <c:pt idx="6">
                  <c:v>2012</c:v>
                </c:pt>
                <c:pt idx="7">
                  <c:v>2013</c:v>
                </c:pt>
                <c:pt idx="8">
                  <c:v>2014</c:v>
                </c:pt>
              </c:numCache>
            </c:numRef>
          </c:cat>
          <c:val>
            <c:numRef>
              <c:f>Arkusz3!$B$2:$B$10</c:f>
              <c:numCache>
                <c:formatCode>#,##0</c:formatCode>
                <c:ptCount val="9"/>
                <c:pt idx="0">
                  <c:v>2453000</c:v>
                </c:pt>
                <c:pt idx="1">
                  <c:v>2444000</c:v>
                </c:pt>
                <c:pt idx="2">
                  <c:v>2438000</c:v>
                </c:pt>
                <c:pt idx="3">
                  <c:v>2432749</c:v>
                </c:pt>
                <c:pt idx="4">
                  <c:v>2406756</c:v>
                </c:pt>
                <c:pt idx="5">
                  <c:v>2359439</c:v>
                </c:pt>
                <c:pt idx="6">
                  <c:v>2318140</c:v>
                </c:pt>
                <c:pt idx="7">
                  <c:v>2256572</c:v>
                </c:pt>
                <c:pt idx="8">
                  <c:v>2192116</c:v>
                </c:pt>
              </c:numCache>
            </c:numRef>
          </c:val>
        </c:ser>
        <c:dLbls>
          <c:showLegendKey val="0"/>
          <c:showVal val="0"/>
          <c:showCatName val="0"/>
          <c:showSerName val="0"/>
          <c:showPercent val="0"/>
          <c:showBubbleSize val="0"/>
        </c:dLbls>
        <c:gapWidth val="219"/>
        <c:overlap val="-27"/>
        <c:axId val="170660144"/>
        <c:axId val="170662888"/>
      </c:barChart>
      <c:catAx>
        <c:axId val="170660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pl-PL"/>
          </a:p>
        </c:txPr>
        <c:crossAx val="170662888"/>
        <c:crosses val="autoZero"/>
        <c:auto val="1"/>
        <c:lblAlgn val="ctr"/>
        <c:lblOffset val="100"/>
        <c:noMultiLvlLbl val="0"/>
      </c:catAx>
      <c:valAx>
        <c:axId val="170662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pl-PL"/>
                  <a:t>Liczba zbiorników bezodpływowych </a:t>
                </a:r>
              </a:p>
              <a:p>
                <a:pPr>
                  <a:defRPr/>
                </a:pPr>
                <a:r>
                  <a:rPr lang="pl-PL"/>
                  <a:t>w Polsce w latach 2006-2014 [szt.]</a:t>
                </a:r>
              </a:p>
            </c:rich>
          </c:tx>
          <c:overlay val="0"/>
          <c:spPr>
            <a:noFill/>
            <a:ln>
              <a:noFill/>
            </a:ln>
            <a:effectLst/>
          </c:spPr>
        </c:title>
        <c:numFmt formatCode="#,##0" sourceLinked="1"/>
        <c:majorTickMark val="none"/>
        <c:minorTickMark val="none"/>
        <c:tickLblPos val="nextTo"/>
        <c:spPr>
          <a:noFill/>
          <a:ln>
            <a:noFill/>
          </a:ln>
          <a:effectLst/>
        </c:spPr>
        <c:txPr>
          <a:bodyPr rot="-60000000" vert="horz"/>
          <a:lstStyle/>
          <a:p>
            <a:pPr>
              <a:defRPr/>
            </a:pPr>
            <a:endParaRPr lang="pl-PL"/>
          </a:p>
        </c:txPr>
        <c:crossAx val="170660144"/>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800">
          <a:solidFill>
            <a:sysClr val="windowText" lastClr="000000"/>
          </a:solidFill>
        </a:defRPr>
      </a:pPr>
      <a:endParaRPr lang="pl-PL"/>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rgbClr val="00B050"/>
            </a:solidFill>
            <a:ln w="9525">
              <a:solidFill>
                <a:sysClr val="windowText" lastClr="000000"/>
              </a:solidFill>
            </a:ln>
          </c:spPr>
          <c:invertIfNegative val="0"/>
          <c:dLbls>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spPr>
              <a:noFill/>
              <a:ln w="25400">
                <a:noFill/>
              </a:ln>
            </c:spPr>
            <c:txPr>
              <a:bodyPr rot="0" vert="horz"/>
              <a:lstStyle/>
              <a:p>
                <a:pPr>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Arkusz3!$A$17:$A$25</c:f>
              <c:numCache>
                <c:formatCode>General</c:formatCode>
                <c:ptCount val="9"/>
                <c:pt idx="0">
                  <c:v>2006</c:v>
                </c:pt>
                <c:pt idx="1">
                  <c:v>2007</c:v>
                </c:pt>
                <c:pt idx="2">
                  <c:v>2008</c:v>
                </c:pt>
                <c:pt idx="3">
                  <c:v>2009</c:v>
                </c:pt>
                <c:pt idx="4">
                  <c:v>2010</c:v>
                </c:pt>
                <c:pt idx="5">
                  <c:v>2011</c:v>
                </c:pt>
                <c:pt idx="6">
                  <c:v>2012</c:v>
                </c:pt>
                <c:pt idx="7">
                  <c:v>2013</c:v>
                </c:pt>
                <c:pt idx="8">
                  <c:v>2014</c:v>
                </c:pt>
              </c:numCache>
            </c:numRef>
          </c:cat>
          <c:val>
            <c:numRef>
              <c:f>Arkusz3!$B$17:$B$25</c:f>
              <c:numCache>
                <c:formatCode>#,##0</c:formatCode>
                <c:ptCount val="9"/>
                <c:pt idx="0">
                  <c:v>35200</c:v>
                </c:pt>
                <c:pt idx="1">
                  <c:v>41900</c:v>
                </c:pt>
                <c:pt idx="2">
                  <c:v>51943</c:v>
                </c:pt>
                <c:pt idx="3">
                  <c:v>61823</c:v>
                </c:pt>
                <c:pt idx="4">
                  <c:v>80622</c:v>
                </c:pt>
                <c:pt idx="5">
                  <c:v>102926</c:v>
                </c:pt>
                <c:pt idx="6">
                  <c:v>126164</c:v>
                </c:pt>
                <c:pt idx="7">
                  <c:v>154944</c:v>
                </c:pt>
                <c:pt idx="8">
                  <c:v>181295</c:v>
                </c:pt>
              </c:numCache>
            </c:numRef>
          </c:val>
        </c:ser>
        <c:dLbls>
          <c:showLegendKey val="0"/>
          <c:showVal val="0"/>
          <c:showCatName val="0"/>
          <c:showSerName val="0"/>
          <c:showPercent val="0"/>
          <c:showBubbleSize val="0"/>
        </c:dLbls>
        <c:gapWidth val="219"/>
        <c:overlap val="-27"/>
        <c:axId val="170357056"/>
        <c:axId val="170351568"/>
      </c:barChart>
      <c:catAx>
        <c:axId val="170357056"/>
        <c:scaling>
          <c:orientation val="minMax"/>
        </c:scaling>
        <c:delete val="0"/>
        <c:axPos val="b"/>
        <c:title>
          <c:tx>
            <c:rich>
              <a:bodyPr/>
              <a:lstStyle/>
              <a:p>
                <a:pPr>
                  <a:defRPr/>
                </a:pPr>
                <a:r>
                  <a:rPr lang="pl-PL"/>
                  <a:t>Lata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pl-PL"/>
          </a:p>
        </c:txPr>
        <c:crossAx val="170351568"/>
        <c:crosses val="autoZero"/>
        <c:auto val="1"/>
        <c:lblAlgn val="ctr"/>
        <c:lblOffset val="100"/>
        <c:noMultiLvlLbl val="0"/>
      </c:catAx>
      <c:valAx>
        <c:axId val="1703515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pl-PL"/>
                  <a:t>L</a:t>
                </a:r>
                <a:r>
                  <a:rPr lang="en-US"/>
                  <a:t>iczba POŚ</a:t>
                </a:r>
                <a:r>
                  <a:rPr lang="pl-PL"/>
                  <a:t> [szt.]</a:t>
                </a:r>
                <a:r>
                  <a:rPr lang="en-US"/>
                  <a:t> </a:t>
                </a:r>
              </a:p>
            </c:rich>
          </c:tx>
          <c:overlay val="0"/>
        </c:title>
        <c:numFmt formatCode="#,##0" sourceLinked="1"/>
        <c:majorTickMark val="none"/>
        <c:minorTickMark val="none"/>
        <c:tickLblPos val="nextTo"/>
        <c:spPr>
          <a:ln w="6350">
            <a:noFill/>
          </a:ln>
        </c:spPr>
        <c:txPr>
          <a:bodyPr rot="-60000000" vert="horz"/>
          <a:lstStyle/>
          <a:p>
            <a:pPr>
              <a:defRPr/>
            </a:pPr>
            <a:endParaRPr lang="pl-PL"/>
          </a:p>
        </c:txPr>
        <c:crossAx val="170357056"/>
        <c:crosses val="autoZero"/>
        <c:crossBetween val="between"/>
      </c:valAx>
      <c:spPr>
        <a:noFill/>
        <a:ln w="25400">
          <a:noFill/>
        </a:ln>
      </c:spPr>
    </c:plotArea>
    <c:plotVisOnly val="1"/>
    <c:dispBlanksAs val="gap"/>
    <c:showDLblsOverMax val="0"/>
  </c:chart>
  <c:spPr>
    <a:solidFill>
      <a:schemeClr val="bg1"/>
    </a:solidFill>
    <a:ln w="9525" cap="flat" cmpd="sng" algn="ctr">
      <a:noFill/>
      <a:round/>
    </a:ln>
    <a:effectLst/>
  </c:spPr>
  <c:txPr>
    <a:bodyPr/>
    <a:lstStyle/>
    <a:p>
      <a:pPr>
        <a:defRPr sz="1800">
          <a:solidFill>
            <a:sysClr val="windowText" lastClr="000000"/>
          </a:solidFill>
        </a:defRPr>
      </a:pPr>
      <a:endParaRPr lang="pl-PL"/>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15119909617542"/>
          <c:y val="3.0280227261570456E-2"/>
          <c:w val="0.85350759131808362"/>
          <c:h val="0.84206357562338063"/>
        </c:manualLayout>
      </c:layout>
      <c:barChart>
        <c:barDir val="col"/>
        <c:grouping val="clustered"/>
        <c:varyColors val="0"/>
        <c:ser>
          <c:idx val="0"/>
          <c:order val="0"/>
          <c:tx>
            <c:strRef>
              <c:f>Arkusz3!$B$2</c:f>
              <c:strCache>
                <c:ptCount val="1"/>
                <c:pt idx="0">
                  <c:v>Liczba</c:v>
                </c:pt>
              </c:strCache>
            </c:strRef>
          </c:tx>
          <c:spPr>
            <a:solidFill>
              <a:srgbClr val="00B0F0"/>
            </a:solidFill>
            <a:ln>
              <a:solidFill>
                <a:sysClr val="windowText" lastClr="000000"/>
              </a:solid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Arkusz3!$A$3:$A$10</c:f>
              <c:strCache>
                <c:ptCount val="8"/>
                <c:pt idx="0">
                  <c:v>powyżej 9 lat</c:v>
                </c:pt>
                <c:pt idx="1">
                  <c:v>8</c:v>
                </c:pt>
                <c:pt idx="2">
                  <c:v>7</c:v>
                </c:pt>
                <c:pt idx="3">
                  <c:v>6</c:v>
                </c:pt>
                <c:pt idx="4">
                  <c:v>5</c:v>
                </c:pt>
                <c:pt idx="5">
                  <c:v>4</c:v>
                </c:pt>
                <c:pt idx="6">
                  <c:v>3</c:v>
                </c:pt>
                <c:pt idx="7">
                  <c:v>2</c:v>
                </c:pt>
              </c:strCache>
            </c:strRef>
          </c:cat>
          <c:val>
            <c:numRef>
              <c:f>Arkusz3!$B$3:$B$10</c:f>
              <c:numCache>
                <c:formatCode>#,##0</c:formatCode>
                <c:ptCount val="8"/>
                <c:pt idx="0">
                  <c:v>35200</c:v>
                </c:pt>
                <c:pt idx="1">
                  <c:v>6700</c:v>
                </c:pt>
                <c:pt idx="2">
                  <c:v>10043</c:v>
                </c:pt>
                <c:pt idx="3">
                  <c:v>9880</c:v>
                </c:pt>
                <c:pt idx="4">
                  <c:v>18799</c:v>
                </c:pt>
                <c:pt idx="5">
                  <c:v>22304</c:v>
                </c:pt>
                <c:pt idx="6">
                  <c:v>23238</c:v>
                </c:pt>
                <c:pt idx="7">
                  <c:v>28780</c:v>
                </c:pt>
              </c:numCache>
            </c:numRef>
          </c:val>
        </c:ser>
        <c:dLbls>
          <c:showLegendKey val="0"/>
          <c:showVal val="0"/>
          <c:showCatName val="0"/>
          <c:showSerName val="0"/>
          <c:showPercent val="0"/>
          <c:showBubbleSize val="0"/>
        </c:dLbls>
        <c:gapWidth val="219"/>
        <c:overlap val="-27"/>
        <c:axId val="170717264"/>
        <c:axId val="170713344"/>
      </c:barChart>
      <c:catAx>
        <c:axId val="170717264"/>
        <c:scaling>
          <c:orientation val="maxMin"/>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pl-PL"/>
                  <a:t>Lata eksplatacji</a:t>
                </a:r>
              </a:p>
            </c:rich>
          </c:tx>
          <c:layout>
            <c:manualLayout>
              <c:xMode val="edge"/>
              <c:yMode val="edge"/>
              <c:x val="0.85395860311313543"/>
              <c:y val="0.95379534702862523"/>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pl-PL"/>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pl-PL"/>
          </a:p>
        </c:txPr>
        <c:crossAx val="170713344"/>
        <c:crosses val="autoZero"/>
        <c:auto val="1"/>
        <c:lblAlgn val="ctr"/>
        <c:lblOffset val="100"/>
        <c:noMultiLvlLbl val="0"/>
      </c:catAx>
      <c:valAx>
        <c:axId val="170713344"/>
        <c:scaling>
          <c:orientation val="minMax"/>
        </c:scaling>
        <c:delete val="0"/>
        <c:axPos val="r"/>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pl-PL"/>
                  <a:t>Liczba POŚ [szt.]</a:t>
                </a:r>
              </a:p>
            </c:rich>
          </c:tx>
          <c:layout>
            <c:manualLayout>
              <c:xMode val="edge"/>
              <c:yMode val="edge"/>
              <c:x val="9.7625879181989835E-3"/>
              <c:y val="0.3378613616574909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pl-PL"/>
            </a:p>
          </c:txPr>
        </c:title>
        <c:numFmt formatCode="#,##0" sourceLinked="1"/>
        <c:majorTickMark val="cross"/>
        <c:minorTickMark val="none"/>
        <c:tickLblPos val="nextTo"/>
        <c:spPr>
          <a:noFill/>
          <a:ln>
            <a:solidFill>
              <a:schemeClr val="accent1"/>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pl-PL"/>
          </a:p>
        </c:txPr>
        <c:crossAx val="170717264"/>
        <c:crosses val="autoZero"/>
        <c:crossBetween val="between"/>
      </c:valAx>
      <c:spPr>
        <a:noFill/>
        <a:ln>
          <a:noFill/>
        </a:ln>
        <a:effectLst/>
      </c:spPr>
    </c:plotArea>
    <c:plotVisOnly val="1"/>
    <c:dispBlanksAs val="gap"/>
    <c:showDLblsOverMax val="0"/>
  </c:chart>
  <c:spPr>
    <a:noFill/>
    <a:ln>
      <a:noFill/>
    </a:ln>
    <a:effectLst/>
  </c:spPr>
  <c:txPr>
    <a:bodyPr/>
    <a:lstStyle/>
    <a:p>
      <a:pPr>
        <a:defRPr sz="1600">
          <a:solidFill>
            <a:sysClr val="windowText" lastClr="000000"/>
          </a:solidFill>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9B6DBC-343E-4303-81CA-2FA551EA5CBE}" type="doc">
      <dgm:prSet loTypeId="urn:microsoft.com/office/officeart/2005/8/layout/hierarchy4" loCatId="hierarchy" qsTypeId="urn:microsoft.com/office/officeart/2005/8/quickstyle/simple1" qsCatId="simple" csTypeId="urn:microsoft.com/office/officeart/2005/8/colors/colorful5" csCatId="colorful" phldr="1"/>
      <dgm:spPr/>
      <dgm:t>
        <a:bodyPr/>
        <a:lstStyle/>
        <a:p>
          <a:endParaRPr lang="pl-PL"/>
        </a:p>
      </dgm:t>
    </dgm:pt>
    <dgm:pt modelId="{E9FF874B-220A-4693-A9BD-A5DC7315E8FB}">
      <dgm:prSet phldrT="[Tekst]" custT="1"/>
      <dgm:spPr>
        <a:xfrm>
          <a:off x="2351" y="2420"/>
          <a:ext cx="6538971" cy="585227"/>
        </a:xfrm>
        <a:prstGeom prst="roundRect">
          <a:avLst>
            <a:gd name="adj" fmla="val 10000"/>
          </a:avLst>
        </a:prstGeom>
        <a:solidFill>
          <a:srgbClr val="FFC000">
            <a:hueOff val="0"/>
            <a:satOff val="0"/>
            <a:lumOff val="0"/>
            <a:alphaOff val="0"/>
          </a:srgbClr>
        </a:solidFill>
        <a:ln w="12700" cap="flat" cmpd="sng" algn="ctr">
          <a:solidFill>
            <a:sysClr val="windowText" lastClr="000000"/>
          </a:solidFill>
          <a:prstDash val="solid"/>
          <a:miter lim="800000"/>
        </a:ln>
        <a:effectLst/>
      </dgm:spPr>
      <dgm:t>
        <a:bodyPr/>
        <a:lstStyle/>
        <a:p>
          <a:r>
            <a:rPr lang="pl-PL" sz="3200" b="1">
              <a:ln>
                <a:noFill/>
              </a:ln>
              <a:solidFill>
                <a:sysClr val="windowText" lastClr="000000"/>
              </a:solidFill>
              <a:latin typeface="Calibri"/>
              <a:ea typeface="+mn-ea"/>
              <a:cs typeface="+mn-cs"/>
            </a:rPr>
            <a:t>Dyrektywy Unii Europejskiej </a:t>
          </a:r>
          <a:br>
            <a:rPr lang="pl-PL" sz="3200" b="1">
              <a:ln>
                <a:noFill/>
              </a:ln>
              <a:solidFill>
                <a:sysClr val="windowText" lastClr="000000"/>
              </a:solidFill>
              <a:latin typeface="Calibri"/>
              <a:ea typeface="+mn-ea"/>
              <a:cs typeface="+mn-cs"/>
            </a:rPr>
          </a:br>
          <a:r>
            <a:rPr lang="pl-PL" sz="3200" b="1">
              <a:ln>
                <a:noFill/>
              </a:ln>
              <a:solidFill>
                <a:sysClr val="windowText" lastClr="000000"/>
              </a:solidFill>
              <a:latin typeface="Calibri"/>
              <a:ea typeface="+mn-ea"/>
              <a:cs typeface="+mn-cs"/>
            </a:rPr>
            <a:t>(np. wodna, </a:t>
          </a:r>
          <a:r>
            <a:rPr lang="pl-PL" sz="3200" b="1">
              <a:solidFill>
                <a:sysClr val="windowText" lastClr="000000"/>
              </a:solidFill>
              <a:latin typeface="Calibri"/>
              <a:ea typeface="+mn-ea"/>
              <a:cs typeface="+mn-cs"/>
            </a:rPr>
            <a:t>ściekowa, azotanowa</a:t>
          </a:r>
          <a:r>
            <a:rPr lang="pl-PL" sz="3200" b="1">
              <a:ln>
                <a:noFill/>
              </a:ln>
              <a:solidFill>
                <a:sysClr val="windowText" lastClr="000000"/>
              </a:solidFill>
              <a:latin typeface="Calibri"/>
              <a:ea typeface="+mn-ea"/>
              <a:cs typeface="+mn-cs"/>
            </a:rPr>
            <a:t>)</a:t>
          </a:r>
        </a:p>
      </dgm:t>
    </dgm:pt>
    <dgm:pt modelId="{30C99DBE-3A5A-4166-9A62-AAF1909869A9}" type="parTrans" cxnId="{EA70AC2D-7B28-4D8D-BC50-05268CF11137}">
      <dgm:prSet/>
      <dgm:spPr/>
      <dgm:t>
        <a:bodyPr/>
        <a:lstStyle/>
        <a:p>
          <a:endParaRPr lang="pl-PL">
            <a:ln>
              <a:noFill/>
            </a:ln>
            <a:solidFill>
              <a:sysClr val="windowText" lastClr="000000"/>
            </a:solidFill>
          </a:endParaRPr>
        </a:p>
      </dgm:t>
    </dgm:pt>
    <dgm:pt modelId="{6E98AC99-B31B-4474-ADCA-3D01BCE5DDF8}" type="sibTrans" cxnId="{EA70AC2D-7B28-4D8D-BC50-05268CF11137}">
      <dgm:prSet/>
      <dgm:spPr/>
      <dgm:t>
        <a:bodyPr/>
        <a:lstStyle/>
        <a:p>
          <a:endParaRPr lang="pl-PL">
            <a:ln>
              <a:noFill/>
            </a:ln>
            <a:solidFill>
              <a:sysClr val="windowText" lastClr="000000"/>
            </a:solidFill>
          </a:endParaRPr>
        </a:p>
      </dgm:t>
    </dgm:pt>
    <dgm:pt modelId="{9B2249C1-0E84-4647-B497-7B7683832B7B}">
      <dgm:prSet phldrT="[Tekst]" custT="1"/>
      <dgm:spPr>
        <a:xfrm>
          <a:off x="8734" y="679617"/>
          <a:ext cx="2060039" cy="696766"/>
        </a:xfrm>
        <a:prstGeom prst="roundRect">
          <a:avLst>
            <a:gd name="adj" fmla="val 10000"/>
          </a:avLst>
        </a:prstGeom>
        <a:solidFill>
          <a:srgbClr val="70AD47">
            <a:hueOff val="0"/>
            <a:satOff val="0"/>
            <a:lumOff val="0"/>
            <a:alphaOff val="0"/>
          </a:srgbClr>
        </a:solidFill>
        <a:ln w="12700" cap="flat" cmpd="sng" algn="ctr">
          <a:solidFill>
            <a:sysClr val="windowText" lastClr="000000"/>
          </a:solidFill>
          <a:prstDash val="solid"/>
          <a:miter lim="800000"/>
        </a:ln>
        <a:effectLst/>
      </dgm:spPr>
      <dgm:t>
        <a:bodyPr/>
        <a:lstStyle/>
        <a:p>
          <a:r>
            <a:rPr lang="pl-PL" sz="2800" b="1" dirty="0">
              <a:ln>
                <a:noFill/>
              </a:ln>
              <a:solidFill>
                <a:sysClr val="windowText" lastClr="000000"/>
              </a:solidFill>
              <a:latin typeface="Calibri"/>
              <a:ea typeface="+mn-ea"/>
              <a:cs typeface="+mn-cs"/>
            </a:rPr>
            <a:t>Ustawa Prawo Wodne</a:t>
          </a:r>
        </a:p>
      </dgm:t>
    </dgm:pt>
    <dgm:pt modelId="{05C7D0E0-ADD3-4E06-8019-728C39A86036}" type="parTrans" cxnId="{7F4A7F84-FD26-4E02-B2F5-958084D9F4CB}">
      <dgm:prSet/>
      <dgm:spPr/>
      <dgm:t>
        <a:bodyPr/>
        <a:lstStyle/>
        <a:p>
          <a:endParaRPr lang="pl-PL">
            <a:ln>
              <a:noFill/>
            </a:ln>
            <a:solidFill>
              <a:sysClr val="windowText" lastClr="000000"/>
            </a:solidFill>
          </a:endParaRPr>
        </a:p>
      </dgm:t>
    </dgm:pt>
    <dgm:pt modelId="{448B0F96-7512-4631-895F-22B3B46AD83F}" type="sibTrans" cxnId="{7F4A7F84-FD26-4E02-B2F5-958084D9F4CB}">
      <dgm:prSet/>
      <dgm:spPr/>
      <dgm:t>
        <a:bodyPr/>
        <a:lstStyle/>
        <a:p>
          <a:endParaRPr lang="pl-PL">
            <a:ln>
              <a:noFill/>
            </a:ln>
            <a:solidFill>
              <a:sysClr val="windowText" lastClr="000000"/>
            </a:solidFill>
          </a:endParaRPr>
        </a:p>
      </dgm:t>
    </dgm:pt>
    <dgm:pt modelId="{127F3A7C-8AD4-4E4E-86F1-C07588B64766}">
      <dgm:prSet phldrT="[Tekst]" custT="1"/>
      <dgm:spPr>
        <a:xfrm>
          <a:off x="12751" y="1468352"/>
          <a:ext cx="2052004" cy="1305447"/>
        </a:xfrm>
        <a:prstGeom prst="roundRect">
          <a:avLst>
            <a:gd name="adj" fmla="val 10000"/>
          </a:avLst>
        </a:prstGeom>
        <a:solidFill>
          <a:srgbClr val="5B9BD5">
            <a:hueOff val="0"/>
            <a:satOff val="0"/>
            <a:lumOff val="0"/>
            <a:alphaOff val="0"/>
          </a:srgbClr>
        </a:solidFill>
        <a:ln w="12700" cap="flat" cmpd="sng" algn="ctr">
          <a:solidFill>
            <a:sysClr val="windowText" lastClr="000000"/>
          </a:solidFill>
          <a:prstDash val="solid"/>
          <a:miter lim="800000"/>
        </a:ln>
        <a:effectLst/>
      </dgm:spPr>
      <dgm:t>
        <a:bodyPr/>
        <a:lstStyle/>
        <a:p>
          <a:r>
            <a:rPr lang="pl-PL" sz="1600" dirty="0">
              <a:ln>
                <a:noFill/>
              </a:ln>
              <a:solidFill>
                <a:sysClr val="windowText" lastClr="000000"/>
              </a:solidFill>
              <a:latin typeface="Calibri"/>
              <a:ea typeface="+mn-ea"/>
              <a:cs typeface="+mn-cs"/>
            </a:rPr>
            <a:t>Rozporządzenie Ministra Środowiska z 18 listopada 2014 r. w sprawie warunków, jakie należy spełnić przy wprowadzaniu ścieków do wód.</a:t>
          </a:r>
        </a:p>
        <a:p>
          <a:r>
            <a:rPr lang="pl-PL" sz="1600" dirty="0" smtClean="0">
              <a:solidFill>
                <a:sysClr val="windowText" lastClr="000000"/>
              </a:solidFill>
              <a:latin typeface="Calibri"/>
              <a:ea typeface="+mn-ea"/>
              <a:cs typeface="+mn-cs"/>
            </a:rPr>
            <a:t>Rozporządzenie </a:t>
          </a:r>
          <a:r>
            <a:rPr lang="pl-PL" sz="1600" dirty="0">
              <a:solidFill>
                <a:sysClr val="windowText" lastClr="000000"/>
              </a:solidFill>
              <a:latin typeface="Calibri"/>
              <a:ea typeface="+mn-ea"/>
              <a:cs typeface="+mn-cs"/>
            </a:rPr>
            <a:t>Ministra Środowiska z 22 lipca 2014 r. w sprawie sposobu wyznaczania obszaru i granic aglomeracji</a:t>
          </a:r>
          <a:endParaRPr lang="pl-PL" sz="1600" dirty="0">
            <a:ln>
              <a:noFill/>
            </a:ln>
            <a:solidFill>
              <a:sysClr val="windowText" lastClr="000000"/>
            </a:solidFill>
            <a:latin typeface="Calibri"/>
            <a:ea typeface="+mn-ea"/>
            <a:cs typeface="+mn-cs"/>
          </a:endParaRPr>
        </a:p>
      </dgm:t>
    </dgm:pt>
    <dgm:pt modelId="{01018D67-8103-40F2-BE04-3A5DB7D54800}" type="parTrans" cxnId="{BC9FB028-59A8-46A9-B11B-A2A799A2432F}">
      <dgm:prSet/>
      <dgm:spPr/>
      <dgm:t>
        <a:bodyPr/>
        <a:lstStyle/>
        <a:p>
          <a:endParaRPr lang="pl-PL">
            <a:ln>
              <a:noFill/>
            </a:ln>
            <a:solidFill>
              <a:sysClr val="windowText" lastClr="000000"/>
            </a:solidFill>
          </a:endParaRPr>
        </a:p>
      </dgm:t>
    </dgm:pt>
    <dgm:pt modelId="{C0B68D84-8E99-49E5-83E6-F3784E12C6BB}" type="sibTrans" cxnId="{BC9FB028-59A8-46A9-B11B-A2A799A2432F}">
      <dgm:prSet/>
      <dgm:spPr/>
      <dgm:t>
        <a:bodyPr/>
        <a:lstStyle/>
        <a:p>
          <a:endParaRPr lang="pl-PL">
            <a:ln>
              <a:noFill/>
            </a:ln>
            <a:solidFill>
              <a:sysClr val="windowText" lastClr="000000"/>
            </a:solidFill>
          </a:endParaRPr>
        </a:p>
      </dgm:t>
    </dgm:pt>
    <dgm:pt modelId="{BCF090A9-E87A-414C-ABB4-1BD6831EEC47}">
      <dgm:prSet phldrT="[Tekst]" custT="1"/>
      <dgm:spPr>
        <a:xfrm>
          <a:off x="2241817" y="679617"/>
          <a:ext cx="2060039" cy="696766"/>
        </a:xfrm>
        <a:prstGeom prst="roundRect">
          <a:avLst>
            <a:gd name="adj" fmla="val 10000"/>
          </a:avLst>
        </a:prstGeom>
        <a:solidFill>
          <a:srgbClr val="70AD47">
            <a:hueOff val="0"/>
            <a:satOff val="0"/>
            <a:lumOff val="0"/>
            <a:alphaOff val="0"/>
          </a:srgbClr>
        </a:solidFill>
        <a:ln w="12700" cap="flat" cmpd="sng" algn="ctr">
          <a:solidFill>
            <a:sysClr val="windowText" lastClr="000000"/>
          </a:solidFill>
          <a:prstDash val="solid"/>
          <a:miter lim="800000"/>
        </a:ln>
        <a:effectLst/>
      </dgm:spPr>
      <dgm:t>
        <a:bodyPr/>
        <a:lstStyle/>
        <a:p>
          <a:r>
            <a:rPr lang="pl-PL" sz="2800" b="1">
              <a:ln>
                <a:noFill/>
              </a:ln>
              <a:solidFill>
                <a:sysClr val="windowText" lastClr="000000"/>
              </a:solidFill>
              <a:latin typeface="Calibri"/>
              <a:ea typeface="+mn-ea"/>
              <a:cs typeface="+mn-cs"/>
            </a:rPr>
            <a:t>Ustawa Prawo Budowlane</a:t>
          </a:r>
        </a:p>
      </dgm:t>
    </dgm:pt>
    <dgm:pt modelId="{12AD581F-9F0C-44C5-876C-6DCBB9AAB62C}" type="parTrans" cxnId="{EB9DC631-CE42-42A5-B69F-D1AC26D3C3F1}">
      <dgm:prSet/>
      <dgm:spPr/>
      <dgm:t>
        <a:bodyPr/>
        <a:lstStyle/>
        <a:p>
          <a:endParaRPr lang="pl-PL">
            <a:ln>
              <a:noFill/>
            </a:ln>
            <a:solidFill>
              <a:sysClr val="windowText" lastClr="000000"/>
            </a:solidFill>
          </a:endParaRPr>
        </a:p>
      </dgm:t>
    </dgm:pt>
    <dgm:pt modelId="{7AAD2EE1-15EE-4925-94B8-2F6424305DEC}" type="sibTrans" cxnId="{EB9DC631-CE42-42A5-B69F-D1AC26D3C3F1}">
      <dgm:prSet/>
      <dgm:spPr/>
      <dgm:t>
        <a:bodyPr/>
        <a:lstStyle/>
        <a:p>
          <a:endParaRPr lang="pl-PL">
            <a:ln>
              <a:noFill/>
            </a:ln>
            <a:solidFill>
              <a:sysClr val="windowText" lastClr="000000"/>
            </a:solidFill>
          </a:endParaRPr>
        </a:p>
      </dgm:t>
    </dgm:pt>
    <dgm:pt modelId="{67F54DB7-3090-4C81-8EA5-65CCC98F5543}">
      <dgm:prSet phldrT="[Tekst]"/>
      <dgm:spPr>
        <a:xfrm>
          <a:off x="2241817" y="1468352"/>
          <a:ext cx="2060039" cy="696766"/>
        </a:xfrm>
        <a:prstGeom prst="roundRect">
          <a:avLst>
            <a:gd name="adj" fmla="val 10000"/>
          </a:avLst>
        </a:prstGeom>
        <a:solidFill>
          <a:srgbClr val="5B9BD5">
            <a:hueOff val="0"/>
            <a:satOff val="0"/>
            <a:lumOff val="0"/>
            <a:alphaOff val="0"/>
          </a:srgbClr>
        </a:solidFill>
        <a:ln w="12700" cap="flat" cmpd="sng" algn="ctr">
          <a:solidFill>
            <a:sysClr val="windowText" lastClr="000000"/>
          </a:solidFill>
          <a:prstDash val="solid"/>
          <a:miter lim="800000"/>
        </a:ln>
        <a:effectLst/>
      </dgm:spPr>
      <dgm:t>
        <a:bodyPr/>
        <a:lstStyle/>
        <a:p>
          <a:r>
            <a:rPr lang="pl-PL">
              <a:ln>
                <a:noFill/>
              </a:ln>
              <a:solidFill>
                <a:sysClr val="windowText" lastClr="000000"/>
              </a:solidFill>
              <a:latin typeface="Calibri"/>
              <a:ea typeface="+mn-ea"/>
              <a:cs typeface="+mn-cs"/>
            </a:rPr>
            <a:t>Rozporządzenie Ministra Infrastruktury z 12 kwietnia 2002 r. w sprawie warunków technicznych, jakim powinny odpowiadać budynki i ich usytuowanie</a:t>
          </a:r>
        </a:p>
      </dgm:t>
    </dgm:pt>
    <dgm:pt modelId="{D7B90940-0AF7-44D4-ADD4-5BCFA86B162D}" type="parTrans" cxnId="{F7A6BE95-0DDA-4E01-8EAF-627A6CB31518}">
      <dgm:prSet/>
      <dgm:spPr/>
      <dgm:t>
        <a:bodyPr/>
        <a:lstStyle/>
        <a:p>
          <a:endParaRPr lang="pl-PL">
            <a:ln>
              <a:noFill/>
            </a:ln>
            <a:solidFill>
              <a:sysClr val="windowText" lastClr="000000"/>
            </a:solidFill>
          </a:endParaRPr>
        </a:p>
      </dgm:t>
    </dgm:pt>
    <dgm:pt modelId="{1FB9EE93-D51E-4A7A-AEAF-58B83C0B60E1}" type="sibTrans" cxnId="{F7A6BE95-0DDA-4E01-8EAF-627A6CB31518}">
      <dgm:prSet/>
      <dgm:spPr/>
      <dgm:t>
        <a:bodyPr/>
        <a:lstStyle/>
        <a:p>
          <a:endParaRPr lang="pl-PL">
            <a:ln>
              <a:noFill/>
            </a:ln>
            <a:solidFill>
              <a:sysClr val="windowText" lastClr="000000"/>
            </a:solidFill>
          </a:endParaRPr>
        </a:p>
      </dgm:t>
    </dgm:pt>
    <dgm:pt modelId="{441B98C7-EE86-4A94-A99E-F23695F47C79}">
      <dgm:prSet custT="1"/>
      <dgm:spPr>
        <a:xfrm>
          <a:off x="4474900" y="679617"/>
          <a:ext cx="2060039" cy="696766"/>
        </a:xfrm>
        <a:prstGeom prst="roundRect">
          <a:avLst>
            <a:gd name="adj" fmla="val 10000"/>
          </a:avLst>
        </a:prstGeom>
        <a:solidFill>
          <a:srgbClr val="70AD47">
            <a:hueOff val="0"/>
            <a:satOff val="0"/>
            <a:lumOff val="0"/>
            <a:alphaOff val="0"/>
          </a:srgbClr>
        </a:solidFill>
        <a:ln w="12700" cap="flat" cmpd="sng" algn="ctr">
          <a:solidFill>
            <a:sysClr val="windowText" lastClr="000000"/>
          </a:solidFill>
          <a:prstDash val="solid"/>
          <a:miter lim="800000"/>
        </a:ln>
        <a:effectLst/>
      </dgm:spPr>
      <dgm:t>
        <a:bodyPr/>
        <a:lstStyle/>
        <a:p>
          <a:r>
            <a:rPr lang="pl-PL" sz="2800" b="1">
              <a:ln>
                <a:noFill/>
              </a:ln>
              <a:solidFill>
                <a:sysClr val="windowText" lastClr="000000"/>
              </a:solidFill>
              <a:latin typeface="Calibri"/>
              <a:ea typeface="+mn-ea"/>
              <a:cs typeface="+mn-cs"/>
            </a:rPr>
            <a:t>Ustawa Prawo Ochrony Środowiska</a:t>
          </a:r>
        </a:p>
      </dgm:t>
    </dgm:pt>
    <dgm:pt modelId="{B7A47F05-DE04-435F-98EB-4A6BCABD61A4}" type="parTrans" cxnId="{39FA0219-328A-49FF-94FF-E624BE9CF06D}">
      <dgm:prSet/>
      <dgm:spPr/>
      <dgm:t>
        <a:bodyPr/>
        <a:lstStyle/>
        <a:p>
          <a:endParaRPr lang="pl-PL">
            <a:ln>
              <a:noFill/>
            </a:ln>
            <a:solidFill>
              <a:sysClr val="windowText" lastClr="000000"/>
            </a:solidFill>
          </a:endParaRPr>
        </a:p>
      </dgm:t>
    </dgm:pt>
    <dgm:pt modelId="{3961BFFD-F75F-48FA-A434-D0FE656366B0}" type="sibTrans" cxnId="{39FA0219-328A-49FF-94FF-E624BE9CF06D}">
      <dgm:prSet/>
      <dgm:spPr/>
      <dgm:t>
        <a:bodyPr/>
        <a:lstStyle/>
        <a:p>
          <a:endParaRPr lang="pl-PL">
            <a:ln>
              <a:noFill/>
            </a:ln>
            <a:solidFill>
              <a:sysClr val="windowText" lastClr="000000"/>
            </a:solidFill>
          </a:endParaRPr>
        </a:p>
      </dgm:t>
    </dgm:pt>
    <dgm:pt modelId="{E0623D23-CC72-4A3E-B1C5-470D497A29B7}">
      <dgm:prSet/>
      <dgm:spPr>
        <a:xfrm>
          <a:off x="4474900" y="1468352"/>
          <a:ext cx="2060039" cy="696766"/>
        </a:xfrm>
        <a:prstGeom prst="roundRect">
          <a:avLst>
            <a:gd name="adj" fmla="val 10000"/>
          </a:avLst>
        </a:prstGeom>
        <a:solidFill>
          <a:srgbClr val="5B9BD5">
            <a:hueOff val="0"/>
            <a:satOff val="0"/>
            <a:lumOff val="0"/>
            <a:alphaOff val="0"/>
          </a:srgbClr>
        </a:solidFill>
        <a:ln w="12700" cap="flat" cmpd="sng" algn="ctr">
          <a:solidFill>
            <a:sysClr val="windowText" lastClr="000000"/>
          </a:solidFill>
          <a:prstDash val="solid"/>
          <a:miter lim="800000"/>
        </a:ln>
        <a:effectLst/>
      </dgm:spPr>
      <dgm:t>
        <a:bodyPr/>
        <a:lstStyle/>
        <a:p>
          <a:r>
            <a:rPr lang="pl-PL">
              <a:ln>
                <a:noFill/>
              </a:ln>
              <a:solidFill>
                <a:sysClr val="windowText" lastClr="000000"/>
              </a:solidFill>
              <a:latin typeface="Calibri"/>
              <a:ea typeface="+mn-ea"/>
              <a:cs typeface="+mn-cs"/>
            </a:rPr>
            <a:t>Rozporządzenie Ministra Środowiska z 2 lipca 2010 r. w sprawie rodzajów instalacji, których eksploatacja wymaga zgłoszenia</a:t>
          </a:r>
        </a:p>
      </dgm:t>
    </dgm:pt>
    <dgm:pt modelId="{7EEEE4BF-D1C4-4BD2-AAD4-D4D53A66794B}" type="parTrans" cxnId="{E23F13E6-F1CC-4517-8E93-FE82270B8312}">
      <dgm:prSet/>
      <dgm:spPr/>
      <dgm:t>
        <a:bodyPr/>
        <a:lstStyle/>
        <a:p>
          <a:endParaRPr lang="pl-PL">
            <a:ln>
              <a:noFill/>
            </a:ln>
            <a:solidFill>
              <a:sysClr val="windowText" lastClr="000000"/>
            </a:solidFill>
          </a:endParaRPr>
        </a:p>
      </dgm:t>
    </dgm:pt>
    <dgm:pt modelId="{5215F870-9B2D-4E03-A510-1302CCCC5E8C}" type="sibTrans" cxnId="{E23F13E6-F1CC-4517-8E93-FE82270B8312}">
      <dgm:prSet/>
      <dgm:spPr/>
      <dgm:t>
        <a:bodyPr/>
        <a:lstStyle/>
        <a:p>
          <a:endParaRPr lang="pl-PL">
            <a:ln>
              <a:noFill/>
            </a:ln>
            <a:solidFill>
              <a:sysClr val="windowText" lastClr="000000"/>
            </a:solidFill>
          </a:endParaRPr>
        </a:p>
      </dgm:t>
    </dgm:pt>
    <dgm:pt modelId="{261DFC77-C57F-4F8B-BD5C-5575014F175B}" type="pres">
      <dgm:prSet presAssocID="{C79B6DBC-343E-4303-81CA-2FA551EA5CBE}" presName="Name0" presStyleCnt="0">
        <dgm:presLayoutVars>
          <dgm:chPref val="1"/>
          <dgm:dir/>
          <dgm:animOne val="branch"/>
          <dgm:animLvl val="lvl"/>
          <dgm:resizeHandles/>
        </dgm:presLayoutVars>
      </dgm:prSet>
      <dgm:spPr/>
      <dgm:t>
        <a:bodyPr/>
        <a:lstStyle/>
        <a:p>
          <a:endParaRPr lang="pl-PL"/>
        </a:p>
      </dgm:t>
    </dgm:pt>
    <dgm:pt modelId="{1BF1E38B-7399-44C4-A522-EB069E326D2D}" type="pres">
      <dgm:prSet presAssocID="{E9FF874B-220A-4693-A9BD-A5DC7315E8FB}" presName="vertOne" presStyleCnt="0"/>
      <dgm:spPr/>
    </dgm:pt>
    <dgm:pt modelId="{5E9A571B-815B-4D40-BBBE-8F023BFBEC4E}" type="pres">
      <dgm:prSet presAssocID="{E9FF874B-220A-4693-A9BD-A5DC7315E8FB}" presName="txOne" presStyleLbl="node0" presStyleIdx="0" presStyleCnt="1" custScaleY="83992">
        <dgm:presLayoutVars>
          <dgm:chPref val="3"/>
        </dgm:presLayoutVars>
      </dgm:prSet>
      <dgm:spPr/>
      <dgm:t>
        <a:bodyPr/>
        <a:lstStyle/>
        <a:p>
          <a:endParaRPr lang="pl-PL"/>
        </a:p>
      </dgm:t>
    </dgm:pt>
    <dgm:pt modelId="{A37CB7F3-5AA9-4F48-97BB-20388FF5271B}" type="pres">
      <dgm:prSet presAssocID="{E9FF874B-220A-4693-A9BD-A5DC7315E8FB}" presName="parTransOne" presStyleCnt="0"/>
      <dgm:spPr/>
    </dgm:pt>
    <dgm:pt modelId="{DE64BA0C-65DB-4291-A641-510E395C5B02}" type="pres">
      <dgm:prSet presAssocID="{E9FF874B-220A-4693-A9BD-A5DC7315E8FB}" presName="horzOne" presStyleCnt="0"/>
      <dgm:spPr/>
    </dgm:pt>
    <dgm:pt modelId="{162765BE-D8A5-4BDB-9D8C-678CB3BFDE99}" type="pres">
      <dgm:prSet presAssocID="{9B2249C1-0E84-4647-B497-7B7683832B7B}" presName="vertTwo" presStyleCnt="0"/>
      <dgm:spPr/>
    </dgm:pt>
    <dgm:pt modelId="{6729C6A0-3704-444C-A809-2FDCA6072FCA}" type="pres">
      <dgm:prSet presAssocID="{9B2249C1-0E84-4647-B497-7B7683832B7B}" presName="txTwo" presStyleLbl="node2" presStyleIdx="0" presStyleCnt="3">
        <dgm:presLayoutVars>
          <dgm:chPref val="3"/>
        </dgm:presLayoutVars>
      </dgm:prSet>
      <dgm:spPr/>
      <dgm:t>
        <a:bodyPr/>
        <a:lstStyle/>
        <a:p>
          <a:endParaRPr lang="pl-PL"/>
        </a:p>
      </dgm:t>
    </dgm:pt>
    <dgm:pt modelId="{BE5ABD74-27D5-4980-A4BE-32C42D27FEBA}" type="pres">
      <dgm:prSet presAssocID="{9B2249C1-0E84-4647-B497-7B7683832B7B}" presName="parTransTwo" presStyleCnt="0"/>
      <dgm:spPr/>
    </dgm:pt>
    <dgm:pt modelId="{80754755-763A-46F7-ADC4-B1EB2656E2BD}" type="pres">
      <dgm:prSet presAssocID="{9B2249C1-0E84-4647-B497-7B7683832B7B}" presName="horzTwo" presStyleCnt="0"/>
      <dgm:spPr/>
    </dgm:pt>
    <dgm:pt modelId="{7795EAEF-FB8C-48AD-9FF5-A0E9C06CB47A}" type="pres">
      <dgm:prSet presAssocID="{127F3A7C-8AD4-4E4E-86F1-C07588B64766}" presName="vertThree" presStyleCnt="0"/>
      <dgm:spPr/>
    </dgm:pt>
    <dgm:pt modelId="{0C5B876E-1D39-4F35-B3C2-741FBDF895E4}" type="pres">
      <dgm:prSet presAssocID="{127F3A7C-8AD4-4E4E-86F1-C07588B64766}" presName="txThree" presStyleLbl="node3" presStyleIdx="0" presStyleCnt="3" custScaleY="187358">
        <dgm:presLayoutVars>
          <dgm:chPref val="3"/>
        </dgm:presLayoutVars>
      </dgm:prSet>
      <dgm:spPr/>
      <dgm:t>
        <a:bodyPr/>
        <a:lstStyle/>
        <a:p>
          <a:endParaRPr lang="pl-PL"/>
        </a:p>
      </dgm:t>
    </dgm:pt>
    <dgm:pt modelId="{D01C038D-0FE1-4085-A810-DB02EE9463C3}" type="pres">
      <dgm:prSet presAssocID="{127F3A7C-8AD4-4E4E-86F1-C07588B64766}" presName="horzThree" presStyleCnt="0"/>
      <dgm:spPr/>
    </dgm:pt>
    <dgm:pt modelId="{6CB41D34-AC0A-495A-B3CB-ECC41B8B800A}" type="pres">
      <dgm:prSet presAssocID="{448B0F96-7512-4631-895F-22B3B46AD83F}" presName="sibSpaceTwo" presStyleCnt="0"/>
      <dgm:spPr/>
    </dgm:pt>
    <dgm:pt modelId="{A36982F0-1BCD-4FDC-99BF-9946E76EEE5C}" type="pres">
      <dgm:prSet presAssocID="{BCF090A9-E87A-414C-ABB4-1BD6831EEC47}" presName="vertTwo" presStyleCnt="0"/>
      <dgm:spPr/>
    </dgm:pt>
    <dgm:pt modelId="{08E7426F-6C9D-4266-9E27-58DD0FA1CA7F}" type="pres">
      <dgm:prSet presAssocID="{BCF090A9-E87A-414C-ABB4-1BD6831EEC47}" presName="txTwo" presStyleLbl="node2" presStyleIdx="1" presStyleCnt="3">
        <dgm:presLayoutVars>
          <dgm:chPref val="3"/>
        </dgm:presLayoutVars>
      </dgm:prSet>
      <dgm:spPr/>
      <dgm:t>
        <a:bodyPr/>
        <a:lstStyle/>
        <a:p>
          <a:endParaRPr lang="pl-PL"/>
        </a:p>
      </dgm:t>
    </dgm:pt>
    <dgm:pt modelId="{92AAF48C-4DE4-4562-A0FA-208B2E186BFC}" type="pres">
      <dgm:prSet presAssocID="{BCF090A9-E87A-414C-ABB4-1BD6831EEC47}" presName="parTransTwo" presStyleCnt="0"/>
      <dgm:spPr/>
    </dgm:pt>
    <dgm:pt modelId="{C99CA154-B09A-41AE-8A3B-8D4FE4ABC432}" type="pres">
      <dgm:prSet presAssocID="{BCF090A9-E87A-414C-ABB4-1BD6831EEC47}" presName="horzTwo" presStyleCnt="0"/>
      <dgm:spPr/>
    </dgm:pt>
    <dgm:pt modelId="{BF8A2E62-B40E-4D5C-8CE2-D7809B49AAD2}" type="pres">
      <dgm:prSet presAssocID="{67F54DB7-3090-4C81-8EA5-65CCC98F5543}" presName="vertThree" presStyleCnt="0"/>
      <dgm:spPr/>
    </dgm:pt>
    <dgm:pt modelId="{355F4662-7B57-47CA-8825-8208D92BBEE7}" type="pres">
      <dgm:prSet presAssocID="{67F54DB7-3090-4C81-8EA5-65CCC98F5543}" presName="txThree" presStyleLbl="node3" presStyleIdx="1" presStyleCnt="3">
        <dgm:presLayoutVars>
          <dgm:chPref val="3"/>
        </dgm:presLayoutVars>
      </dgm:prSet>
      <dgm:spPr/>
      <dgm:t>
        <a:bodyPr/>
        <a:lstStyle/>
        <a:p>
          <a:endParaRPr lang="pl-PL"/>
        </a:p>
      </dgm:t>
    </dgm:pt>
    <dgm:pt modelId="{BD9A6FE1-5524-4C2C-907D-ACD139F16AB3}" type="pres">
      <dgm:prSet presAssocID="{67F54DB7-3090-4C81-8EA5-65CCC98F5543}" presName="horzThree" presStyleCnt="0"/>
      <dgm:spPr/>
    </dgm:pt>
    <dgm:pt modelId="{DB92BA7D-D69C-4536-8A56-3243869A8A69}" type="pres">
      <dgm:prSet presAssocID="{7AAD2EE1-15EE-4925-94B8-2F6424305DEC}" presName="sibSpaceTwo" presStyleCnt="0"/>
      <dgm:spPr/>
    </dgm:pt>
    <dgm:pt modelId="{7F895048-7FA3-4441-8315-6D1BA6E0907F}" type="pres">
      <dgm:prSet presAssocID="{441B98C7-EE86-4A94-A99E-F23695F47C79}" presName="vertTwo" presStyleCnt="0"/>
      <dgm:spPr/>
    </dgm:pt>
    <dgm:pt modelId="{EF2AF3D9-4C12-4539-A5A3-F604E6B55568}" type="pres">
      <dgm:prSet presAssocID="{441B98C7-EE86-4A94-A99E-F23695F47C79}" presName="txTwo" presStyleLbl="node2" presStyleIdx="2" presStyleCnt="3">
        <dgm:presLayoutVars>
          <dgm:chPref val="3"/>
        </dgm:presLayoutVars>
      </dgm:prSet>
      <dgm:spPr/>
      <dgm:t>
        <a:bodyPr/>
        <a:lstStyle/>
        <a:p>
          <a:endParaRPr lang="pl-PL"/>
        </a:p>
      </dgm:t>
    </dgm:pt>
    <dgm:pt modelId="{F99D8CDB-2A22-4B7F-A982-4B7D6FBE7288}" type="pres">
      <dgm:prSet presAssocID="{441B98C7-EE86-4A94-A99E-F23695F47C79}" presName="parTransTwo" presStyleCnt="0"/>
      <dgm:spPr/>
    </dgm:pt>
    <dgm:pt modelId="{5402D059-A4F1-40ED-B889-F77E9B1435ED}" type="pres">
      <dgm:prSet presAssocID="{441B98C7-EE86-4A94-A99E-F23695F47C79}" presName="horzTwo" presStyleCnt="0"/>
      <dgm:spPr/>
    </dgm:pt>
    <dgm:pt modelId="{B30EFCEC-9C1C-4C1D-B0A7-AA8545BD3FC3}" type="pres">
      <dgm:prSet presAssocID="{E0623D23-CC72-4A3E-B1C5-470D497A29B7}" presName="vertThree" presStyleCnt="0"/>
      <dgm:spPr/>
    </dgm:pt>
    <dgm:pt modelId="{CEB09BC4-6EE8-412F-BA52-64EA89F9E810}" type="pres">
      <dgm:prSet presAssocID="{E0623D23-CC72-4A3E-B1C5-470D497A29B7}" presName="txThree" presStyleLbl="node3" presStyleIdx="2" presStyleCnt="3">
        <dgm:presLayoutVars>
          <dgm:chPref val="3"/>
        </dgm:presLayoutVars>
      </dgm:prSet>
      <dgm:spPr/>
      <dgm:t>
        <a:bodyPr/>
        <a:lstStyle/>
        <a:p>
          <a:endParaRPr lang="pl-PL"/>
        </a:p>
      </dgm:t>
    </dgm:pt>
    <dgm:pt modelId="{2B7D52E8-6185-49C0-84C5-8D0654CB7114}" type="pres">
      <dgm:prSet presAssocID="{E0623D23-CC72-4A3E-B1C5-470D497A29B7}" presName="horzThree" presStyleCnt="0"/>
      <dgm:spPr/>
    </dgm:pt>
  </dgm:ptLst>
  <dgm:cxnLst>
    <dgm:cxn modelId="{C0F6A397-1AEB-4D15-A4BD-51DBC1574DED}" type="presOf" srcId="{9B2249C1-0E84-4647-B497-7B7683832B7B}" destId="{6729C6A0-3704-444C-A809-2FDCA6072FCA}" srcOrd="0" destOrd="0" presId="urn:microsoft.com/office/officeart/2005/8/layout/hierarchy4"/>
    <dgm:cxn modelId="{F7A6BE95-0DDA-4E01-8EAF-627A6CB31518}" srcId="{BCF090A9-E87A-414C-ABB4-1BD6831EEC47}" destId="{67F54DB7-3090-4C81-8EA5-65CCC98F5543}" srcOrd="0" destOrd="0" parTransId="{D7B90940-0AF7-44D4-ADD4-5BCFA86B162D}" sibTransId="{1FB9EE93-D51E-4A7A-AEAF-58B83C0B60E1}"/>
    <dgm:cxn modelId="{39FA0219-328A-49FF-94FF-E624BE9CF06D}" srcId="{E9FF874B-220A-4693-A9BD-A5DC7315E8FB}" destId="{441B98C7-EE86-4A94-A99E-F23695F47C79}" srcOrd="2" destOrd="0" parTransId="{B7A47F05-DE04-435F-98EB-4A6BCABD61A4}" sibTransId="{3961BFFD-F75F-48FA-A434-D0FE656366B0}"/>
    <dgm:cxn modelId="{84565925-8029-4040-8524-E6F7126A2FB0}" type="presOf" srcId="{BCF090A9-E87A-414C-ABB4-1BD6831EEC47}" destId="{08E7426F-6C9D-4266-9E27-58DD0FA1CA7F}" srcOrd="0" destOrd="0" presId="urn:microsoft.com/office/officeart/2005/8/layout/hierarchy4"/>
    <dgm:cxn modelId="{E23F13E6-F1CC-4517-8E93-FE82270B8312}" srcId="{441B98C7-EE86-4A94-A99E-F23695F47C79}" destId="{E0623D23-CC72-4A3E-B1C5-470D497A29B7}" srcOrd="0" destOrd="0" parTransId="{7EEEE4BF-D1C4-4BD2-AAD4-D4D53A66794B}" sibTransId="{5215F870-9B2D-4E03-A510-1302CCCC5E8C}"/>
    <dgm:cxn modelId="{FC6C0F27-91EE-4C63-B5F1-49ADBACFE3A0}" type="presOf" srcId="{E0623D23-CC72-4A3E-B1C5-470D497A29B7}" destId="{CEB09BC4-6EE8-412F-BA52-64EA89F9E810}" srcOrd="0" destOrd="0" presId="urn:microsoft.com/office/officeart/2005/8/layout/hierarchy4"/>
    <dgm:cxn modelId="{40937503-9941-4483-A01B-4B800543BB21}" type="presOf" srcId="{E9FF874B-220A-4693-A9BD-A5DC7315E8FB}" destId="{5E9A571B-815B-4D40-BBBE-8F023BFBEC4E}" srcOrd="0" destOrd="0" presId="urn:microsoft.com/office/officeart/2005/8/layout/hierarchy4"/>
    <dgm:cxn modelId="{7F4A7F84-FD26-4E02-B2F5-958084D9F4CB}" srcId="{E9FF874B-220A-4693-A9BD-A5DC7315E8FB}" destId="{9B2249C1-0E84-4647-B497-7B7683832B7B}" srcOrd="0" destOrd="0" parTransId="{05C7D0E0-ADD3-4E06-8019-728C39A86036}" sibTransId="{448B0F96-7512-4631-895F-22B3B46AD83F}"/>
    <dgm:cxn modelId="{BC9FB028-59A8-46A9-B11B-A2A799A2432F}" srcId="{9B2249C1-0E84-4647-B497-7B7683832B7B}" destId="{127F3A7C-8AD4-4E4E-86F1-C07588B64766}" srcOrd="0" destOrd="0" parTransId="{01018D67-8103-40F2-BE04-3A5DB7D54800}" sibTransId="{C0B68D84-8E99-49E5-83E6-F3784E12C6BB}"/>
    <dgm:cxn modelId="{90665D90-C195-457A-A1A3-A478BE622AD2}" type="presOf" srcId="{127F3A7C-8AD4-4E4E-86F1-C07588B64766}" destId="{0C5B876E-1D39-4F35-B3C2-741FBDF895E4}" srcOrd="0" destOrd="0" presId="urn:microsoft.com/office/officeart/2005/8/layout/hierarchy4"/>
    <dgm:cxn modelId="{42A7DBF5-5DE1-486B-8B39-BC29FE11578E}" type="presOf" srcId="{67F54DB7-3090-4C81-8EA5-65CCC98F5543}" destId="{355F4662-7B57-47CA-8825-8208D92BBEE7}" srcOrd="0" destOrd="0" presId="urn:microsoft.com/office/officeart/2005/8/layout/hierarchy4"/>
    <dgm:cxn modelId="{EB9DC631-CE42-42A5-B69F-D1AC26D3C3F1}" srcId="{E9FF874B-220A-4693-A9BD-A5DC7315E8FB}" destId="{BCF090A9-E87A-414C-ABB4-1BD6831EEC47}" srcOrd="1" destOrd="0" parTransId="{12AD581F-9F0C-44C5-876C-6DCBB9AAB62C}" sibTransId="{7AAD2EE1-15EE-4925-94B8-2F6424305DEC}"/>
    <dgm:cxn modelId="{C121D00F-F7F1-49B7-BDA3-9E35DFD5D139}" type="presOf" srcId="{C79B6DBC-343E-4303-81CA-2FA551EA5CBE}" destId="{261DFC77-C57F-4F8B-BD5C-5575014F175B}" srcOrd="0" destOrd="0" presId="urn:microsoft.com/office/officeart/2005/8/layout/hierarchy4"/>
    <dgm:cxn modelId="{792C22FC-8FC0-449F-B9B1-4263DFB86CF8}" type="presOf" srcId="{441B98C7-EE86-4A94-A99E-F23695F47C79}" destId="{EF2AF3D9-4C12-4539-A5A3-F604E6B55568}" srcOrd="0" destOrd="0" presId="urn:microsoft.com/office/officeart/2005/8/layout/hierarchy4"/>
    <dgm:cxn modelId="{EA70AC2D-7B28-4D8D-BC50-05268CF11137}" srcId="{C79B6DBC-343E-4303-81CA-2FA551EA5CBE}" destId="{E9FF874B-220A-4693-A9BD-A5DC7315E8FB}" srcOrd="0" destOrd="0" parTransId="{30C99DBE-3A5A-4166-9A62-AAF1909869A9}" sibTransId="{6E98AC99-B31B-4474-ADCA-3D01BCE5DDF8}"/>
    <dgm:cxn modelId="{04F6BD44-015D-49B3-94CC-B4E76BBBEE27}" type="presParOf" srcId="{261DFC77-C57F-4F8B-BD5C-5575014F175B}" destId="{1BF1E38B-7399-44C4-A522-EB069E326D2D}" srcOrd="0" destOrd="0" presId="urn:microsoft.com/office/officeart/2005/8/layout/hierarchy4"/>
    <dgm:cxn modelId="{1BC0C882-33DD-44AB-ADAD-529FBB26AF7D}" type="presParOf" srcId="{1BF1E38B-7399-44C4-A522-EB069E326D2D}" destId="{5E9A571B-815B-4D40-BBBE-8F023BFBEC4E}" srcOrd="0" destOrd="0" presId="urn:microsoft.com/office/officeart/2005/8/layout/hierarchy4"/>
    <dgm:cxn modelId="{E4C2F3CB-FBBF-471F-85E3-AE768D9E29C2}" type="presParOf" srcId="{1BF1E38B-7399-44C4-A522-EB069E326D2D}" destId="{A37CB7F3-5AA9-4F48-97BB-20388FF5271B}" srcOrd="1" destOrd="0" presId="urn:microsoft.com/office/officeart/2005/8/layout/hierarchy4"/>
    <dgm:cxn modelId="{BEF401A3-FB49-491F-8E18-B08207611F06}" type="presParOf" srcId="{1BF1E38B-7399-44C4-A522-EB069E326D2D}" destId="{DE64BA0C-65DB-4291-A641-510E395C5B02}" srcOrd="2" destOrd="0" presId="urn:microsoft.com/office/officeart/2005/8/layout/hierarchy4"/>
    <dgm:cxn modelId="{0A659B00-BF42-4123-84E9-DE6EE20FF07B}" type="presParOf" srcId="{DE64BA0C-65DB-4291-A641-510E395C5B02}" destId="{162765BE-D8A5-4BDB-9D8C-678CB3BFDE99}" srcOrd="0" destOrd="0" presId="urn:microsoft.com/office/officeart/2005/8/layout/hierarchy4"/>
    <dgm:cxn modelId="{AFF06097-E704-4110-9021-198E03F85A39}" type="presParOf" srcId="{162765BE-D8A5-4BDB-9D8C-678CB3BFDE99}" destId="{6729C6A0-3704-444C-A809-2FDCA6072FCA}" srcOrd="0" destOrd="0" presId="urn:microsoft.com/office/officeart/2005/8/layout/hierarchy4"/>
    <dgm:cxn modelId="{E8D0E792-4402-4879-88B5-79F21CF44FF4}" type="presParOf" srcId="{162765BE-D8A5-4BDB-9D8C-678CB3BFDE99}" destId="{BE5ABD74-27D5-4980-A4BE-32C42D27FEBA}" srcOrd="1" destOrd="0" presId="urn:microsoft.com/office/officeart/2005/8/layout/hierarchy4"/>
    <dgm:cxn modelId="{A0D85F86-2907-41E6-B8A4-EB5370CE9BA1}" type="presParOf" srcId="{162765BE-D8A5-4BDB-9D8C-678CB3BFDE99}" destId="{80754755-763A-46F7-ADC4-B1EB2656E2BD}" srcOrd="2" destOrd="0" presId="urn:microsoft.com/office/officeart/2005/8/layout/hierarchy4"/>
    <dgm:cxn modelId="{1D03D8DE-C1B7-427F-849C-5BDB8D9529D5}" type="presParOf" srcId="{80754755-763A-46F7-ADC4-B1EB2656E2BD}" destId="{7795EAEF-FB8C-48AD-9FF5-A0E9C06CB47A}" srcOrd="0" destOrd="0" presId="urn:microsoft.com/office/officeart/2005/8/layout/hierarchy4"/>
    <dgm:cxn modelId="{881E8167-BF53-4D7C-8A3F-B42E4B6A201B}" type="presParOf" srcId="{7795EAEF-FB8C-48AD-9FF5-A0E9C06CB47A}" destId="{0C5B876E-1D39-4F35-B3C2-741FBDF895E4}" srcOrd="0" destOrd="0" presId="urn:microsoft.com/office/officeart/2005/8/layout/hierarchy4"/>
    <dgm:cxn modelId="{21B311D9-1304-4DEB-ABC6-6105A1262B49}" type="presParOf" srcId="{7795EAEF-FB8C-48AD-9FF5-A0E9C06CB47A}" destId="{D01C038D-0FE1-4085-A810-DB02EE9463C3}" srcOrd="1" destOrd="0" presId="urn:microsoft.com/office/officeart/2005/8/layout/hierarchy4"/>
    <dgm:cxn modelId="{F59B64AC-CFCB-428F-9588-803E1616879C}" type="presParOf" srcId="{DE64BA0C-65DB-4291-A641-510E395C5B02}" destId="{6CB41D34-AC0A-495A-B3CB-ECC41B8B800A}" srcOrd="1" destOrd="0" presId="urn:microsoft.com/office/officeart/2005/8/layout/hierarchy4"/>
    <dgm:cxn modelId="{3ACCD609-9A9B-47C6-8C9D-BFF39F28C965}" type="presParOf" srcId="{DE64BA0C-65DB-4291-A641-510E395C5B02}" destId="{A36982F0-1BCD-4FDC-99BF-9946E76EEE5C}" srcOrd="2" destOrd="0" presId="urn:microsoft.com/office/officeart/2005/8/layout/hierarchy4"/>
    <dgm:cxn modelId="{6A94D21F-E341-4D31-89A4-E14524912470}" type="presParOf" srcId="{A36982F0-1BCD-4FDC-99BF-9946E76EEE5C}" destId="{08E7426F-6C9D-4266-9E27-58DD0FA1CA7F}" srcOrd="0" destOrd="0" presId="urn:microsoft.com/office/officeart/2005/8/layout/hierarchy4"/>
    <dgm:cxn modelId="{1E421F5C-59F0-4786-AD00-EBAFEF25A8D4}" type="presParOf" srcId="{A36982F0-1BCD-4FDC-99BF-9946E76EEE5C}" destId="{92AAF48C-4DE4-4562-A0FA-208B2E186BFC}" srcOrd="1" destOrd="0" presId="urn:microsoft.com/office/officeart/2005/8/layout/hierarchy4"/>
    <dgm:cxn modelId="{D840C88D-50E9-4C58-82A4-3FF669D238B1}" type="presParOf" srcId="{A36982F0-1BCD-4FDC-99BF-9946E76EEE5C}" destId="{C99CA154-B09A-41AE-8A3B-8D4FE4ABC432}" srcOrd="2" destOrd="0" presId="urn:microsoft.com/office/officeart/2005/8/layout/hierarchy4"/>
    <dgm:cxn modelId="{190D0F62-8C68-4BA0-ABE5-7E8EDB7072D2}" type="presParOf" srcId="{C99CA154-B09A-41AE-8A3B-8D4FE4ABC432}" destId="{BF8A2E62-B40E-4D5C-8CE2-D7809B49AAD2}" srcOrd="0" destOrd="0" presId="urn:microsoft.com/office/officeart/2005/8/layout/hierarchy4"/>
    <dgm:cxn modelId="{166F2B65-C769-4E6B-B208-E4A18D1FAADC}" type="presParOf" srcId="{BF8A2E62-B40E-4D5C-8CE2-D7809B49AAD2}" destId="{355F4662-7B57-47CA-8825-8208D92BBEE7}" srcOrd="0" destOrd="0" presId="urn:microsoft.com/office/officeart/2005/8/layout/hierarchy4"/>
    <dgm:cxn modelId="{958A2AF6-4EF1-4F2B-B1F1-DDF964298408}" type="presParOf" srcId="{BF8A2E62-B40E-4D5C-8CE2-D7809B49AAD2}" destId="{BD9A6FE1-5524-4C2C-907D-ACD139F16AB3}" srcOrd="1" destOrd="0" presId="urn:microsoft.com/office/officeart/2005/8/layout/hierarchy4"/>
    <dgm:cxn modelId="{DA4B3421-D72A-44DE-AD03-8F28107D9A24}" type="presParOf" srcId="{DE64BA0C-65DB-4291-A641-510E395C5B02}" destId="{DB92BA7D-D69C-4536-8A56-3243869A8A69}" srcOrd="3" destOrd="0" presId="urn:microsoft.com/office/officeart/2005/8/layout/hierarchy4"/>
    <dgm:cxn modelId="{3C75AC58-24D3-4D4B-8167-CF603A3D623F}" type="presParOf" srcId="{DE64BA0C-65DB-4291-A641-510E395C5B02}" destId="{7F895048-7FA3-4441-8315-6D1BA6E0907F}" srcOrd="4" destOrd="0" presId="urn:microsoft.com/office/officeart/2005/8/layout/hierarchy4"/>
    <dgm:cxn modelId="{2789969B-3A7F-42D1-8BF2-7E5A57B5B834}" type="presParOf" srcId="{7F895048-7FA3-4441-8315-6D1BA6E0907F}" destId="{EF2AF3D9-4C12-4539-A5A3-F604E6B55568}" srcOrd="0" destOrd="0" presId="urn:microsoft.com/office/officeart/2005/8/layout/hierarchy4"/>
    <dgm:cxn modelId="{D868484A-BDF9-4404-B865-755EAE8194FC}" type="presParOf" srcId="{7F895048-7FA3-4441-8315-6D1BA6E0907F}" destId="{F99D8CDB-2A22-4B7F-A982-4B7D6FBE7288}" srcOrd="1" destOrd="0" presId="urn:microsoft.com/office/officeart/2005/8/layout/hierarchy4"/>
    <dgm:cxn modelId="{3750D359-2D3E-4DAA-A6CA-BEFC3B07B631}" type="presParOf" srcId="{7F895048-7FA3-4441-8315-6D1BA6E0907F}" destId="{5402D059-A4F1-40ED-B889-F77E9B1435ED}" srcOrd="2" destOrd="0" presId="urn:microsoft.com/office/officeart/2005/8/layout/hierarchy4"/>
    <dgm:cxn modelId="{1BC89568-A0DC-4706-BD8E-E0127EDD4C9A}" type="presParOf" srcId="{5402D059-A4F1-40ED-B889-F77E9B1435ED}" destId="{B30EFCEC-9C1C-4C1D-B0A7-AA8545BD3FC3}" srcOrd="0" destOrd="0" presId="urn:microsoft.com/office/officeart/2005/8/layout/hierarchy4"/>
    <dgm:cxn modelId="{FBFF0F4A-7917-4842-9928-EEB9AE6C09DF}" type="presParOf" srcId="{B30EFCEC-9C1C-4C1D-B0A7-AA8545BD3FC3}" destId="{CEB09BC4-6EE8-412F-BA52-64EA89F9E810}" srcOrd="0" destOrd="0" presId="urn:microsoft.com/office/officeart/2005/8/layout/hierarchy4"/>
    <dgm:cxn modelId="{B88757C6-0CF9-4AE0-981B-B9640CF7C5C6}" type="presParOf" srcId="{B30EFCEC-9C1C-4C1D-B0A7-AA8545BD3FC3}" destId="{2B7D52E8-6185-49C0-84C5-8D0654CB7114}"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36F27B8-704F-4159-B961-005D2AFE9FE2}" type="doc">
      <dgm:prSet loTypeId="urn:microsoft.com/office/officeart/2005/8/layout/hierarchy5" loCatId="hierarchy" qsTypeId="urn:microsoft.com/office/officeart/2005/8/quickstyle/simple1" qsCatId="simple" csTypeId="urn:microsoft.com/office/officeart/2005/8/colors/colorful5" csCatId="colorful" phldr="1"/>
      <dgm:spPr/>
      <dgm:t>
        <a:bodyPr/>
        <a:lstStyle/>
        <a:p>
          <a:endParaRPr lang="pl-PL"/>
        </a:p>
      </dgm:t>
    </dgm:pt>
    <dgm:pt modelId="{3A68D171-FCCB-4FFA-92A5-6A9132112E67}">
      <dgm:prSet phldrT="[Tekst]"/>
      <dgm:spPr/>
      <dgm:t>
        <a:bodyPr/>
        <a:lstStyle/>
        <a:p>
          <a:r>
            <a:rPr lang="pl-PL">
              <a:solidFill>
                <a:sysClr val="windowText" lastClr="000000"/>
              </a:solidFill>
            </a:rPr>
            <a:t>Złoża biologiczne</a:t>
          </a:r>
        </a:p>
      </dgm:t>
    </dgm:pt>
    <dgm:pt modelId="{170149E3-56FB-4D13-8079-EED68E8BD6E5}" type="parTrans" cxnId="{59BFFA4F-90EF-4F79-BFCF-1A7F587DB675}">
      <dgm:prSet/>
      <dgm:spPr/>
      <dgm:t>
        <a:bodyPr/>
        <a:lstStyle/>
        <a:p>
          <a:endParaRPr lang="pl-PL"/>
        </a:p>
      </dgm:t>
    </dgm:pt>
    <dgm:pt modelId="{918CC8DE-FB9F-438E-8758-74ECC5DD8F78}" type="sibTrans" cxnId="{59BFFA4F-90EF-4F79-BFCF-1A7F587DB675}">
      <dgm:prSet/>
      <dgm:spPr/>
      <dgm:t>
        <a:bodyPr/>
        <a:lstStyle/>
        <a:p>
          <a:endParaRPr lang="pl-PL"/>
        </a:p>
      </dgm:t>
    </dgm:pt>
    <dgm:pt modelId="{38B08A57-E6E9-4F25-B716-98793FC212A4}">
      <dgm:prSet phldrT="[Tekst]"/>
      <dgm:spPr/>
      <dgm:t>
        <a:bodyPr/>
        <a:lstStyle/>
        <a:p>
          <a:r>
            <a:rPr lang="pl-PL">
              <a:solidFill>
                <a:sysClr val="windowText" lastClr="000000"/>
              </a:solidFill>
            </a:rPr>
            <a:t>Tarczowe</a:t>
          </a:r>
        </a:p>
      </dgm:t>
    </dgm:pt>
    <dgm:pt modelId="{EFD7D8CD-B534-4333-8B45-B75A47B53434}" type="parTrans" cxnId="{D4B06FB8-C24B-40F6-B991-3065462172DC}">
      <dgm:prSet/>
      <dgm:spPr/>
      <dgm:t>
        <a:bodyPr/>
        <a:lstStyle/>
        <a:p>
          <a:endParaRPr lang="pl-PL"/>
        </a:p>
      </dgm:t>
    </dgm:pt>
    <dgm:pt modelId="{0CA58856-5D8A-43E9-93F4-BEBE9036DC3D}" type="sibTrans" cxnId="{D4B06FB8-C24B-40F6-B991-3065462172DC}">
      <dgm:prSet/>
      <dgm:spPr/>
      <dgm:t>
        <a:bodyPr/>
        <a:lstStyle/>
        <a:p>
          <a:endParaRPr lang="pl-PL"/>
        </a:p>
      </dgm:t>
    </dgm:pt>
    <dgm:pt modelId="{9364C242-0366-440F-9F50-E6EB2E258058}">
      <dgm:prSet phldrT="[Tekst]"/>
      <dgm:spPr/>
      <dgm:t>
        <a:bodyPr/>
        <a:lstStyle/>
        <a:p>
          <a:r>
            <a:rPr lang="pl-PL">
              <a:solidFill>
                <a:sysClr val="windowText" lastClr="000000"/>
              </a:solidFill>
            </a:rPr>
            <a:t>Zraszane</a:t>
          </a:r>
        </a:p>
      </dgm:t>
    </dgm:pt>
    <dgm:pt modelId="{40C923EE-1062-491E-A079-D24F12D501A0}" type="parTrans" cxnId="{C74833FD-96FB-4595-855D-69D1C3B22861}">
      <dgm:prSet/>
      <dgm:spPr/>
      <dgm:t>
        <a:bodyPr/>
        <a:lstStyle/>
        <a:p>
          <a:endParaRPr lang="pl-PL"/>
        </a:p>
      </dgm:t>
    </dgm:pt>
    <dgm:pt modelId="{53CC8CB2-5688-44A9-9D1B-8038D80B149F}" type="sibTrans" cxnId="{C74833FD-96FB-4595-855D-69D1C3B22861}">
      <dgm:prSet/>
      <dgm:spPr/>
      <dgm:t>
        <a:bodyPr/>
        <a:lstStyle/>
        <a:p>
          <a:endParaRPr lang="pl-PL"/>
        </a:p>
      </dgm:t>
    </dgm:pt>
    <dgm:pt modelId="{28CA9B0D-FE02-41E2-80FF-8A31CF25C2C5}">
      <dgm:prSet phldrT="[Tekst]"/>
      <dgm:spPr/>
      <dgm:t>
        <a:bodyPr/>
        <a:lstStyle/>
        <a:p>
          <a:r>
            <a:rPr lang="pl-PL">
              <a:solidFill>
                <a:sysClr val="windowText" lastClr="000000"/>
              </a:solidFill>
            </a:rPr>
            <a:t>Zanurzone</a:t>
          </a:r>
        </a:p>
      </dgm:t>
    </dgm:pt>
    <dgm:pt modelId="{DC160947-E03A-4124-AE0D-69147BA5AC1C}" type="parTrans" cxnId="{43FAFC96-81F9-425C-BEF5-A8025BAE1C9A}">
      <dgm:prSet/>
      <dgm:spPr/>
      <dgm:t>
        <a:bodyPr/>
        <a:lstStyle/>
        <a:p>
          <a:endParaRPr lang="pl-PL"/>
        </a:p>
      </dgm:t>
    </dgm:pt>
    <dgm:pt modelId="{50A6306B-726B-419E-91BF-9FABD206C931}" type="sibTrans" cxnId="{43FAFC96-81F9-425C-BEF5-A8025BAE1C9A}">
      <dgm:prSet/>
      <dgm:spPr/>
      <dgm:t>
        <a:bodyPr/>
        <a:lstStyle/>
        <a:p>
          <a:endParaRPr lang="pl-PL"/>
        </a:p>
      </dgm:t>
    </dgm:pt>
    <dgm:pt modelId="{E14E9924-F3C6-414E-A60E-421E6A55A03C}" type="pres">
      <dgm:prSet presAssocID="{A36F27B8-704F-4159-B961-005D2AFE9FE2}" presName="mainComposite" presStyleCnt="0">
        <dgm:presLayoutVars>
          <dgm:chPref val="1"/>
          <dgm:dir/>
          <dgm:animOne val="branch"/>
          <dgm:animLvl val="lvl"/>
          <dgm:resizeHandles val="exact"/>
        </dgm:presLayoutVars>
      </dgm:prSet>
      <dgm:spPr/>
      <dgm:t>
        <a:bodyPr/>
        <a:lstStyle/>
        <a:p>
          <a:endParaRPr lang="pl-PL"/>
        </a:p>
      </dgm:t>
    </dgm:pt>
    <dgm:pt modelId="{405A8F87-432A-4B1B-B99B-49B965200C9B}" type="pres">
      <dgm:prSet presAssocID="{A36F27B8-704F-4159-B961-005D2AFE9FE2}" presName="hierFlow" presStyleCnt="0"/>
      <dgm:spPr/>
    </dgm:pt>
    <dgm:pt modelId="{EFB718C3-82E3-4DB4-BA09-F2E6DB478692}" type="pres">
      <dgm:prSet presAssocID="{A36F27B8-704F-4159-B961-005D2AFE9FE2}" presName="hierChild1" presStyleCnt="0">
        <dgm:presLayoutVars>
          <dgm:chPref val="1"/>
          <dgm:animOne val="branch"/>
          <dgm:animLvl val="lvl"/>
        </dgm:presLayoutVars>
      </dgm:prSet>
      <dgm:spPr/>
    </dgm:pt>
    <dgm:pt modelId="{313926BD-C95C-4C71-BE80-1A548D8102FE}" type="pres">
      <dgm:prSet presAssocID="{3A68D171-FCCB-4FFA-92A5-6A9132112E67}" presName="Name17" presStyleCnt="0"/>
      <dgm:spPr/>
    </dgm:pt>
    <dgm:pt modelId="{A6CFA580-E9B1-4763-A451-9E1269D9388F}" type="pres">
      <dgm:prSet presAssocID="{3A68D171-FCCB-4FFA-92A5-6A9132112E67}" presName="level1Shape" presStyleLbl="node0" presStyleIdx="0" presStyleCnt="1">
        <dgm:presLayoutVars>
          <dgm:chPref val="3"/>
        </dgm:presLayoutVars>
      </dgm:prSet>
      <dgm:spPr/>
      <dgm:t>
        <a:bodyPr/>
        <a:lstStyle/>
        <a:p>
          <a:endParaRPr lang="pl-PL"/>
        </a:p>
      </dgm:t>
    </dgm:pt>
    <dgm:pt modelId="{226194AB-1398-4506-98CA-456157152166}" type="pres">
      <dgm:prSet presAssocID="{3A68D171-FCCB-4FFA-92A5-6A9132112E67}" presName="hierChild2" presStyleCnt="0"/>
      <dgm:spPr/>
    </dgm:pt>
    <dgm:pt modelId="{1B85A703-4D9A-4FBE-9139-5306F698064D}" type="pres">
      <dgm:prSet presAssocID="{EFD7D8CD-B534-4333-8B45-B75A47B53434}" presName="Name25" presStyleLbl="parChTrans1D2" presStyleIdx="0" presStyleCnt="3"/>
      <dgm:spPr/>
      <dgm:t>
        <a:bodyPr/>
        <a:lstStyle/>
        <a:p>
          <a:endParaRPr lang="pl-PL"/>
        </a:p>
      </dgm:t>
    </dgm:pt>
    <dgm:pt modelId="{C1030000-8942-4B7F-ABA9-50F6D642956C}" type="pres">
      <dgm:prSet presAssocID="{EFD7D8CD-B534-4333-8B45-B75A47B53434}" presName="connTx" presStyleLbl="parChTrans1D2" presStyleIdx="0" presStyleCnt="3"/>
      <dgm:spPr/>
      <dgm:t>
        <a:bodyPr/>
        <a:lstStyle/>
        <a:p>
          <a:endParaRPr lang="pl-PL"/>
        </a:p>
      </dgm:t>
    </dgm:pt>
    <dgm:pt modelId="{6C8B4072-0639-4633-B920-5A2108A9E71A}" type="pres">
      <dgm:prSet presAssocID="{38B08A57-E6E9-4F25-B716-98793FC212A4}" presName="Name30" presStyleCnt="0"/>
      <dgm:spPr/>
    </dgm:pt>
    <dgm:pt modelId="{60218D17-14C7-4869-885F-23D629F8FD7A}" type="pres">
      <dgm:prSet presAssocID="{38B08A57-E6E9-4F25-B716-98793FC212A4}" presName="level2Shape" presStyleLbl="node2" presStyleIdx="0" presStyleCnt="3"/>
      <dgm:spPr/>
      <dgm:t>
        <a:bodyPr/>
        <a:lstStyle/>
        <a:p>
          <a:endParaRPr lang="pl-PL"/>
        </a:p>
      </dgm:t>
    </dgm:pt>
    <dgm:pt modelId="{9902A9C8-70C4-47FF-A45A-D293CFFB3725}" type="pres">
      <dgm:prSet presAssocID="{38B08A57-E6E9-4F25-B716-98793FC212A4}" presName="hierChild3" presStyleCnt="0"/>
      <dgm:spPr/>
    </dgm:pt>
    <dgm:pt modelId="{5E46E1A3-5557-463B-9EC3-FD4F6027596A}" type="pres">
      <dgm:prSet presAssocID="{40C923EE-1062-491E-A079-D24F12D501A0}" presName="Name25" presStyleLbl="parChTrans1D2" presStyleIdx="1" presStyleCnt="3"/>
      <dgm:spPr/>
      <dgm:t>
        <a:bodyPr/>
        <a:lstStyle/>
        <a:p>
          <a:endParaRPr lang="pl-PL"/>
        </a:p>
      </dgm:t>
    </dgm:pt>
    <dgm:pt modelId="{0D44446C-C299-495E-A306-E5A0E2CA111E}" type="pres">
      <dgm:prSet presAssocID="{40C923EE-1062-491E-A079-D24F12D501A0}" presName="connTx" presStyleLbl="parChTrans1D2" presStyleIdx="1" presStyleCnt="3"/>
      <dgm:spPr/>
      <dgm:t>
        <a:bodyPr/>
        <a:lstStyle/>
        <a:p>
          <a:endParaRPr lang="pl-PL"/>
        </a:p>
      </dgm:t>
    </dgm:pt>
    <dgm:pt modelId="{784663DA-E39F-4B6A-A5B3-D87519657BD4}" type="pres">
      <dgm:prSet presAssocID="{9364C242-0366-440F-9F50-E6EB2E258058}" presName="Name30" presStyleCnt="0"/>
      <dgm:spPr/>
    </dgm:pt>
    <dgm:pt modelId="{3D5AAA81-DC76-4EEA-BE5F-91239ED1CE6E}" type="pres">
      <dgm:prSet presAssocID="{9364C242-0366-440F-9F50-E6EB2E258058}" presName="level2Shape" presStyleLbl="node2" presStyleIdx="1" presStyleCnt="3" custLinFactNeighborY="-1091"/>
      <dgm:spPr/>
      <dgm:t>
        <a:bodyPr/>
        <a:lstStyle/>
        <a:p>
          <a:endParaRPr lang="pl-PL"/>
        </a:p>
      </dgm:t>
    </dgm:pt>
    <dgm:pt modelId="{8D3DBA13-6DEF-44F0-9F44-F4FF8EF19E10}" type="pres">
      <dgm:prSet presAssocID="{9364C242-0366-440F-9F50-E6EB2E258058}" presName="hierChild3" presStyleCnt="0"/>
      <dgm:spPr/>
    </dgm:pt>
    <dgm:pt modelId="{C660F6F8-EFAB-4470-877C-501FD7A7E914}" type="pres">
      <dgm:prSet presAssocID="{DC160947-E03A-4124-AE0D-69147BA5AC1C}" presName="Name25" presStyleLbl="parChTrans1D2" presStyleIdx="2" presStyleCnt="3"/>
      <dgm:spPr/>
      <dgm:t>
        <a:bodyPr/>
        <a:lstStyle/>
        <a:p>
          <a:endParaRPr lang="pl-PL"/>
        </a:p>
      </dgm:t>
    </dgm:pt>
    <dgm:pt modelId="{A985B3CB-BAA4-42F0-80FB-40BDD5994D34}" type="pres">
      <dgm:prSet presAssocID="{DC160947-E03A-4124-AE0D-69147BA5AC1C}" presName="connTx" presStyleLbl="parChTrans1D2" presStyleIdx="2" presStyleCnt="3"/>
      <dgm:spPr/>
      <dgm:t>
        <a:bodyPr/>
        <a:lstStyle/>
        <a:p>
          <a:endParaRPr lang="pl-PL"/>
        </a:p>
      </dgm:t>
    </dgm:pt>
    <dgm:pt modelId="{E416D3B0-FF0A-411F-AEBA-0299EB246AE6}" type="pres">
      <dgm:prSet presAssocID="{28CA9B0D-FE02-41E2-80FF-8A31CF25C2C5}" presName="Name30" presStyleCnt="0"/>
      <dgm:spPr/>
    </dgm:pt>
    <dgm:pt modelId="{3A087A6A-54E1-4952-AB24-EDF88483753B}" type="pres">
      <dgm:prSet presAssocID="{28CA9B0D-FE02-41E2-80FF-8A31CF25C2C5}" presName="level2Shape" presStyleLbl="node2" presStyleIdx="2" presStyleCnt="3"/>
      <dgm:spPr/>
      <dgm:t>
        <a:bodyPr/>
        <a:lstStyle/>
        <a:p>
          <a:endParaRPr lang="pl-PL"/>
        </a:p>
      </dgm:t>
    </dgm:pt>
    <dgm:pt modelId="{698B2C7F-6A13-47F2-8DC2-C9A8554678DD}" type="pres">
      <dgm:prSet presAssocID="{28CA9B0D-FE02-41E2-80FF-8A31CF25C2C5}" presName="hierChild3" presStyleCnt="0"/>
      <dgm:spPr/>
    </dgm:pt>
    <dgm:pt modelId="{1E17EB30-9EFD-4475-A37E-D0E31F59CB86}" type="pres">
      <dgm:prSet presAssocID="{A36F27B8-704F-4159-B961-005D2AFE9FE2}" presName="bgShapesFlow" presStyleCnt="0"/>
      <dgm:spPr/>
    </dgm:pt>
  </dgm:ptLst>
  <dgm:cxnLst>
    <dgm:cxn modelId="{AAF80DBB-84C0-4F69-868D-4C54705D37A6}" type="presOf" srcId="{9364C242-0366-440F-9F50-E6EB2E258058}" destId="{3D5AAA81-DC76-4EEA-BE5F-91239ED1CE6E}" srcOrd="0" destOrd="0" presId="urn:microsoft.com/office/officeart/2005/8/layout/hierarchy5"/>
    <dgm:cxn modelId="{F0304448-72DF-4705-8441-E938927211D4}" type="presOf" srcId="{3A68D171-FCCB-4FFA-92A5-6A9132112E67}" destId="{A6CFA580-E9B1-4763-A451-9E1269D9388F}" srcOrd="0" destOrd="0" presId="urn:microsoft.com/office/officeart/2005/8/layout/hierarchy5"/>
    <dgm:cxn modelId="{01045A06-59CD-42E2-969C-5E867DFE76E7}" type="presOf" srcId="{EFD7D8CD-B534-4333-8B45-B75A47B53434}" destId="{1B85A703-4D9A-4FBE-9139-5306F698064D}" srcOrd="0" destOrd="0" presId="urn:microsoft.com/office/officeart/2005/8/layout/hierarchy5"/>
    <dgm:cxn modelId="{03EAA7AD-3B9F-4A16-BE3B-89A86EBB8C79}" type="presOf" srcId="{A36F27B8-704F-4159-B961-005D2AFE9FE2}" destId="{E14E9924-F3C6-414E-A60E-421E6A55A03C}" srcOrd="0" destOrd="0" presId="urn:microsoft.com/office/officeart/2005/8/layout/hierarchy5"/>
    <dgm:cxn modelId="{76CB9E73-51BD-4DED-9E24-B8796866A5FA}" type="presOf" srcId="{EFD7D8CD-B534-4333-8B45-B75A47B53434}" destId="{C1030000-8942-4B7F-ABA9-50F6D642956C}" srcOrd="1" destOrd="0" presId="urn:microsoft.com/office/officeart/2005/8/layout/hierarchy5"/>
    <dgm:cxn modelId="{43FAFC96-81F9-425C-BEF5-A8025BAE1C9A}" srcId="{3A68D171-FCCB-4FFA-92A5-6A9132112E67}" destId="{28CA9B0D-FE02-41E2-80FF-8A31CF25C2C5}" srcOrd="2" destOrd="0" parTransId="{DC160947-E03A-4124-AE0D-69147BA5AC1C}" sibTransId="{50A6306B-726B-419E-91BF-9FABD206C931}"/>
    <dgm:cxn modelId="{D4B06FB8-C24B-40F6-B991-3065462172DC}" srcId="{3A68D171-FCCB-4FFA-92A5-6A9132112E67}" destId="{38B08A57-E6E9-4F25-B716-98793FC212A4}" srcOrd="0" destOrd="0" parTransId="{EFD7D8CD-B534-4333-8B45-B75A47B53434}" sibTransId="{0CA58856-5D8A-43E9-93F4-BEBE9036DC3D}"/>
    <dgm:cxn modelId="{2C33CDCB-8DE2-481D-A534-5AF70158174E}" type="presOf" srcId="{40C923EE-1062-491E-A079-D24F12D501A0}" destId="{0D44446C-C299-495E-A306-E5A0E2CA111E}" srcOrd="1" destOrd="0" presId="urn:microsoft.com/office/officeart/2005/8/layout/hierarchy5"/>
    <dgm:cxn modelId="{59BFFA4F-90EF-4F79-BFCF-1A7F587DB675}" srcId="{A36F27B8-704F-4159-B961-005D2AFE9FE2}" destId="{3A68D171-FCCB-4FFA-92A5-6A9132112E67}" srcOrd="0" destOrd="0" parTransId="{170149E3-56FB-4D13-8079-EED68E8BD6E5}" sibTransId="{918CC8DE-FB9F-438E-8758-74ECC5DD8F78}"/>
    <dgm:cxn modelId="{72BF967F-C3F8-49C4-871D-DF97A316CAC6}" type="presOf" srcId="{40C923EE-1062-491E-A079-D24F12D501A0}" destId="{5E46E1A3-5557-463B-9EC3-FD4F6027596A}" srcOrd="0" destOrd="0" presId="urn:microsoft.com/office/officeart/2005/8/layout/hierarchy5"/>
    <dgm:cxn modelId="{FA1CE4B6-C324-45DF-B100-BB11B42075C5}" type="presOf" srcId="{38B08A57-E6E9-4F25-B716-98793FC212A4}" destId="{60218D17-14C7-4869-885F-23D629F8FD7A}" srcOrd="0" destOrd="0" presId="urn:microsoft.com/office/officeart/2005/8/layout/hierarchy5"/>
    <dgm:cxn modelId="{EE7072C1-F1B5-43EB-996D-FBC30AC267FE}" type="presOf" srcId="{DC160947-E03A-4124-AE0D-69147BA5AC1C}" destId="{A985B3CB-BAA4-42F0-80FB-40BDD5994D34}" srcOrd="1" destOrd="0" presId="urn:microsoft.com/office/officeart/2005/8/layout/hierarchy5"/>
    <dgm:cxn modelId="{83126AAA-DDD5-4A72-A49F-A491DAD6E6B5}" type="presOf" srcId="{28CA9B0D-FE02-41E2-80FF-8A31CF25C2C5}" destId="{3A087A6A-54E1-4952-AB24-EDF88483753B}" srcOrd="0" destOrd="0" presId="urn:microsoft.com/office/officeart/2005/8/layout/hierarchy5"/>
    <dgm:cxn modelId="{EA490A8B-3334-4407-8849-C203FBC36DBE}" type="presOf" srcId="{DC160947-E03A-4124-AE0D-69147BA5AC1C}" destId="{C660F6F8-EFAB-4470-877C-501FD7A7E914}" srcOrd="0" destOrd="0" presId="urn:microsoft.com/office/officeart/2005/8/layout/hierarchy5"/>
    <dgm:cxn modelId="{C74833FD-96FB-4595-855D-69D1C3B22861}" srcId="{3A68D171-FCCB-4FFA-92A5-6A9132112E67}" destId="{9364C242-0366-440F-9F50-E6EB2E258058}" srcOrd="1" destOrd="0" parTransId="{40C923EE-1062-491E-A079-D24F12D501A0}" sibTransId="{53CC8CB2-5688-44A9-9D1B-8038D80B149F}"/>
    <dgm:cxn modelId="{4F3524C5-8B10-42C1-A072-2830919960E3}" type="presParOf" srcId="{E14E9924-F3C6-414E-A60E-421E6A55A03C}" destId="{405A8F87-432A-4B1B-B99B-49B965200C9B}" srcOrd="0" destOrd="0" presId="urn:microsoft.com/office/officeart/2005/8/layout/hierarchy5"/>
    <dgm:cxn modelId="{DFCD1AAE-4611-4BD6-961A-D9C00CBB774C}" type="presParOf" srcId="{405A8F87-432A-4B1B-B99B-49B965200C9B}" destId="{EFB718C3-82E3-4DB4-BA09-F2E6DB478692}" srcOrd="0" destOrd="0" presId="urn:microsoft.com/office/officeart/2005/8/layout/hierarchy5"/>
    <dgm:cxn modelId="{CDD1B447-6680-4CF0-AF4A-BC2A3CE910F0}" type="presParOf" srcId="{EFB718C3-82E3-4DB4-BA09-F2E6DB478692}" destId="{313926BD-C95C-4C71-BE80-1A548D8102FE}" srcOrd="0" destOrd="0" presId="urn:microsoft.com/office/officeart/2005/8/layout/hierarchy5"/>
    <dgm:cxn modelId="{B5D44B04-E5AE-422B-B0D5-EA3C14DD0022}" type="presParOf" srcId="{313926BD-C95C-4C71-BE80-1A548D8102FE}" destId="{A6CFA580-E9B1-4763-A451-9E1269D9388F}" srcOrd="0" destOrd="0" presId="urn:microsoft.com/office/officeart/2005/8/layout/hierarchy5"/>
    <dgm:cxn modelId="{A9DB18E6-2CE5-44AD-9583-E03A8988E917}" type="presParOf" srcId="{313926BD-C95C-4C71-BE80-1A548D8102FE}" destId="{226194AB-1398-4506-98CA-456157152166}" srcOrd="1" destOrd="0" presId="urn:microsoft.com/office/officeart/2005/8/layout/hierarchy5"/>
    <dgm:cxn modelId="{5EDA5E48-DA6E-427F-9472-712142EF7795}" type="presParOf" srcId="{226194AB-1398-4506-98CA-456157152166}" destId="{1B85A703-4D9A-4FBE-9139-5306F698064D}" srcOrd="0" destOrd="0" presId="urn:microsoft.com/office/officeart/2005/8/layout/hierarchy5"/>
    <dgm:cxn modelId="{73C253F5-E7A0-402A-85CB-5CC88AB9DF28}" type="presParOf" srcId="{1B85A703-4D9A-4FBE-9139-5306F698064D}" destId="{C1030000-8942-4B7F-ABA9-50F6D642956C}" srcOrd="0" destOrd="0" presId="urn:microsoft.com/office/officeart/2005/8/layout/hierarchy5"/>
    <dgm:cxn modelId="{897EFE43-E1A3-46F3-B3AC-5FC4B82B25C4}" type="presParOf" srcId="{226194AB-1398-4506-98CA-456157152166}" destId="{6C8B4072-0639-4633-B920-5A2108A9E71A}" srcOrd="1" destOrd="0" presId="urn:microsoft.com/office/officeart/2005/8/layout/hierarchy5"/>
    <dgm:cxn modelId="{CA7FFAA9-57B0-4570-B555-5A0DF92DDDF9}" type="presParOf" srcId="{6C8B4072-0639-4633-B920-5A2108A9E71A}" destId="{60218D17-14C7-4869-885F-23D629F8FD7A}" srcOrd="0" destOrd="0" presId="urn:microsoft.com/office/officeart/2005/8/layout/hierarchy5"/>
    <dgm:cxn modelId="{7696C16D-8E24-4B37-840A-294981C67150}" type="presParOf" srcId="{6C8B4072-0639-4633-B920-5A2108A9E71A}" destId="{9902A9C8-70C4-47FF-A45A-D293CFFB3725}" srcOrd="1" destOrd="0" presId="urn:microsoft.com/office/officeart/2005/8/layout/hierarchy5"/>
    <dgm:cxn modelId="{55D1B2D7-3CC1-48B4-A104-667242044235}" type="presParOf" srcId="{226194AB-1398-4506-98CA-456157152166}" destId="{5E46E1A3-5557-463B-9EC3-FD4F6027596A}" srcOrd="2" destOrd="0" presId="urn:microsoft.com/office/officeart/2005/8/layout/hierarchy5"/>
    <dgm:cxn modelId="{6A953307-58A9-419A-BC7B-495189A33500}" type="presParOf" srcId="{5E46E1A3-5557-463B-9EC3-FD4F6027596A}" destId="{0D44446C-C299-495E-A306-E5A0E2CA111E}" srcOrd="0" destOrd="0" presId="urn:microsoft.com/office/officeart/2005/8/layout/hierarchy5"/>
    <dgm:cxn modelId="{1959900E-BD41-4411-96FD-A995ADE4B1C6}" type="presParOf" srcId="{226194AB-1398-4506-98CA-456157152166}" destId="{784663DA-E39F-4B6A-A5B3-D87519657BD4}" srcOrd="3" destOrd="0" presId="urn:microsoft.com/office/officeart/2005/8/layout/hierarchy5"/>
    <dgm:cxn modelId="{97A6CB4F-4097-4CCF-9FFA-3A7F165C1452}" type="presParOf" srcId="{784663DA-E39F-4B6A-A5B3-D87519657BD4}" destId="{3D5AAA81-DC76-4EEA-BE5F-91239ED1CE6E}" srcOrd="0" destOrd="0" presId="urn:microsoft.com/office/officeart/2005/8/layout/hierarchy5"/>
    <dgm:cxn modelId="{37D05346-BF0A-4721-8856-62E2E5889D52}" type="presParOf" srcId="{784663DA-E39F-4B6A-A5B3-D87519657BD4}" destId="{8D3DBA13-6DEF-44F0-9F44-F4FF8EF19E10}" srcOrd="1" destOrd="0" presId="urn:microsoft.com/office/officeart/2005/8/layout/hierarchy5"/>
    <dgm:cxn modelId="{A6B648C7-ED4E-4A46-9C43-5E1941EA0E85}" type="presParOf" srcId="{226194AB-1398-4506-98CA-456157152166}" destId="{C660F6F8-EFAB-4470-877C-501FD7A7E914}" srcOrd="4" destOrd="0" presId="urn:microsoft.com/office/officeart/2005/8/layout/hierarchy5"/>
    <dgm:cxn modelId="{5F0A5E12-6683-4865-9984-92A798D1F766}" type="presParOf" srcId="{C660F6F8-EFAB-4470-877C-501FD7A7E914}" destId="{A985B3CB-BAA4-42F0-80FB-40BDD5994D34}" srcOrd="0" destOrd="0" presId="urn:microsoft.com/office/officeart/2005/8/layout/hierarchy5"/>
    <dgm:cxn modelId="{8EB853E6-4106-4E0F-A844-EA0CA4F892A8}" type="presParOf" srcId="{226194AB-1398-4506-98CA-456157152166}" destId="{E416D3B0-FF0A-411F-AEBA-0299EB246AE6}" srcOrd="5" destOrd="0" presId="urn:microsoft.com/office/officeart/2005/8/layout/hierarchy5"/>
    <dgm:cxn modelId="{F5481412-C2B9-47D6-A017-8B8E9BF6FAB6}" type="presParOf" srcId="{E416D3B0-FF0A-411F-AEBA-0299EB246AE6}" destId="{3A087A6A-54E1-4952-AB24-EDF88483753B}" srcOrd="0" destOrd="0" presId="urn:microsoft.com/office/officeart/2005/8/layout/hierarchy5"/>
    <dgm:cxn modelId="{034409E4-2411-49C8-B2BA-18D54ADA96C7}" type="presParOf" srcId="{E416D3B0-FF0A-411F-AEBA-0299EB246AE6}" destId="{698B2C7F-6A13-47F2-8DC2-C9A8554678DD}" srcOrd="1" destOrd="0" presId="urn:microsoft.com/office/officeart/2005/8/layout/hierarchy5"/>
    <dgm:cxn modelId="{002BDD3B-CBE2-4639-B853-B9CFA4A799FB}" type="presParOf" srcId="{E14E9924-F3C6-414E-A60E-421E6A55A03C}" destId="{1E17EB30-9EFD-4475-A37E-D0E31F59CB86}"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A6DFA67-C20A-4D40-A00E-B79FFCC8F275}" type="doc">
      <dgm:prSet loTypeId="urn:microsoft.com/office/officeart/2005/8/layout/process1" loCatId="process" qsTypeId="urn:microsoft.com/office/officeart/2005/8/quickstyle/3d3" qsCatId="3D" csTypeId="urn:microsoft.com/office/officeart/2005/8/colors/colorful1#4" csCatId="colorful" phldr="1"/>
      <dgm:spPr/>
    </dgm:pt>
    <dgm:pt modelId="{6BE25872-BCEE-45A2-B12F-6ADDFC5D77DE}">
      <dgm:prSet phldrT="[Tekst]"/>
      <dgm:spPr>
        <a:xfrm>
          <a:off x="5045" y="0"/>
          <a:ext cx="1507976" cy="802640"/>
        </a:xfrm>
        <a:solidFill>
          <a:srgbClr val="ED7D31">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ctr"/>
          <a:r>
            <a:rPr lang="pl-PL" b="1">
              <a:solidFill>
                <a:sysClr val="windowText" lastClr="000000"/>
              </a:solidFill>
              <a:latin typeface="Calibri"/>
              <a:ea typeface="+mn-ea"/>
              <a:cs typeface="+mn-cs"/>
            </a:rPr>
            <a:t>Osadnik gnilny</a:t>
          </a:r>
        </a:p>
      </dgm:t>
    </dgm:pt>
    <dgm:pt modelId="{716619DC-A097-4EEC-B1D6-5F6C011AABE2}" type="parTrans" cxnId="{8848ACD5-DE6C-474E-9A9B-41AB18BFD75F}">
      <dgm:prSet/>
      <dgm:spPr/>
      <dgm:t>
        <a:bodyPr/>
        <a:lstStyle/>
        <a:p>
          <a:pPr algn="ctr"/>
          <a:endParaRPr lang="pl-PL" b="1">
            <a:solidFill>
              <a:sysClr val="windowText" lastClr="000000"/>
            </a:solidFill>
          </a:endParaRPr>
        </a:p>
      </dgm:t>
    </dgm:pt>
    <dgm:pt modelId="{8F9F1D91-411A-43E3-AF51-80CD33054BF0}" type="sibTrans" cxnId="{8848ACD5-DE6C-474E-9A9B-41AB18BFD75F}">
      <dgm:prSet/>
      <dgm:spPr>
        <a:xfrm>
          <a:off x="1663819" y="214330"/>
          <a:ext cx="319690" cy="373978"/>
        </a:xfrm>
        <a:solidFill>
          <a:srgbClr val="ED7D31">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pPr algn="ctr"/>
          <a:endParaRPr lang="pl-PL" b="1">
            <a:solidFill>
              <a:sysClr val="windowText" lastClr="000000"/>
            </a:solidFill>
            <a:latin typeface="Calibri"/>
            <a:ea typeface="+mn-ea"/>
            <a:cs typeface="+mn-cs"/>
          </a:endParaRPr>
        </a:p>
      </dgm:t>
    </dgm:pt>
    <dgm:pt modelId="{885E32B4-BB39-4B47-B9BA-82305A1AA222}">
      <dgm:prSet phldrT="[Tekst]"/>
      <dgm:spPr>
        <a:xfrm>
          <a:off x="2116211" y="0"/>
          <a:ext cx="1507976" cy="802640"/>
        </a:xfrm>
        <a:solidFill>
          <a:srgbClr val="FF0000"/>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ctr"/>
          <a:r>
            <a:rPr lang="pl-PL" b="1">
              <a:solidFill>
                <a:sysClr val="windowText" lastClr="000000"/>
              </a:solidFill>
              <a:latin typeface="Calibri"/>
              <a:ea typeface="+mn-ea"/>
              <a:cs typeface="+mn-cs"/>
            </a:rPr>
            <a:t>Złoże hydrofitowe</a:t>
          </a:r>
        </a:p>
      </dgm:t>
    </dgm:pt>
    <dgm:pt modelId="{F3908706-F6BC-492C-9F75-D51B6A315C26}" type="parTrans" cxnId="{567470D0-B92F-46FC-B1EE-82453C44E64A}">
      <dgm:prSet/>
      <dgm:spPr/>
      <dgm:t>
        <a:bodyPr/>
        <a:lstStyle/>
        <a:p>
          <a:pPr algn="ctr"/>
          <a:endParaRPr lang="pl-PL" b="1">
            <a:solidFill>
              <a:sysClr val="windowText" lastClr="000000"/>
            </a:solidFill>
          </a:endParaRPr>
        </a:p>
      </dgm:t>
    </dgm:pt>
    <dgm:pt modelId="{0BA3796A-5AEE-42C6-A467-1693CFD50F13}" type="sibTrans" cxnId="{567470D0-B92F-46FC-B1EE-82453C44E64A}">
      <dgm:prSet/>
      <dgm:spPr>
        <a:xfrm>
          <a:off x="3774985" y="214330"/>
          <a:ext cx="319690" cy="373978"/>
        </a:xfrm>
        <a:solidFill>
          <a:srgbClr val="A5A5A5">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pPr algn="ctr"/>
          <a:endParaRPr lang="pl-PL" b="1">
            <a:solidFill>
              <a:sysClr val="windowText" lastClr="000000"/>
            </a:solidFill>
            <a:latin typeface="Calibri"/>
            <a:ea typeface="+mn-ea"/>
            <a:cs typeface="+mn-cs"/>
          </a:endParaRPr>
        </a:p>
      </dgm:t>
    </dgm:pt>
    <dgm:pt modelId="{76A51029-0109-47E0-A49E-3561064AF90B}">
      <dgm:prSet/>
      <dgm:spPr>
        <a:xfrm>
          <a:off x="4227378" y="0"/>
          <a:ext cx="1507976" cy="802640"/>
        </a:xfrm>
        <a:solidFill>
          <a:srgbClr val="70AD47"/>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ctr"/>
          <a:r>
            <a:rPr lang="pl-PL" b="1">
              <a:solidFill>
                <a:sysClr val="windowText" lastClr="000000"/>
              </a:solidFill>
              <a:latin typeface="Calibri"/>
              <a:ea typeface="+mn-ea"/>
              <a:cs typeface="+mn-cs"/>
            </a:rPr>
            <a:t>Grunt, wody płynące, wody stojące</a:t>
          </a:r>
        </a:p>
      </dgm:t>
    </dgm:pt>
    <dgm:pt modelId="{748D4DA5-8A7F-4B58-B86A-C6096D091EEE}" type="parTrans" cxnId="{DF49739F-7C23-4D19-8956-A0846E6F2252}">
      <dgm:prSet/>
      <dgm:spPr/>
      <dgm:t>
        <a:bodyPr/>
        <a:lstStyle/>
        <a:p>
          <a:pPr algn="ctr"/>
          <a:endParaRPr lang="pl-PL" b="1">
            <a:solidFill>
              <a:sysClr val="windowText" lastClr="000000"/>
            </a:solidFill>
          </a:endParaRPr>
        </a:p>
      </dgm:t>
    </dgm:pt>
    <dgm:pt modelId="{6054965D-20B5-4189-9B5C-B7D54B830B14}" type="sibTrans" cxnId="{DF49739F-7C23-4D19-8956-A0846E6F2252}">
      <dgm:prSet/>
      <dgm:spPr/>
      <dgm:t>
        <a:bodyPr/>
        <a:lstStyle/>
        <a:p>
          <a:pPr algn="ctr"/>
          <a:endParaRPr lang="pl-PL" b="1">
            <a:solidFill>
              <a:sysClr val="windowText" lastClr="000000"/>
            </a:solidFill>
          </a:endParaRPr>
        </a:p>
      </dgm:t>
    </dgm:pt>
    <dgm:pt modelId="{F8E39185-8CB0-4517-BD77-869213F1CBEE}" type="pres">
      <dgm:prSet presAssocID="{DA6DFA67-C20A-4D40-A00E-B79FFCC8F275}" presName="Name0" presStyleCnt="0">
        <dgm:presLayoutVars>
          <dgm:dir/>
          <dgm:resizeHandles val="exact"/>
        </dgm:presLayoutVars>
      </dgm:prSet>
      <dgm:spPr/>
    </dgm:pt>
    <dgm:pt modelId="{1CF88F74-BFD2-4857-830B-E2065638A063}" type="pres">
      <dgm:prSet presAssocID="{6BE25872-BCEE-45A2-B12F-6ADDFC5D77DE}" presName="node" presStyleLbl="node1" presStyleIdx="0" presStyleCnt="3">
        <dgm:presLayoutVars>
          <dgm:bulletEnabled val="1"/>
        </dgm:presLayoutVars>
      </dgm:prSet>
      <dgm:spPr>
        <a:prstGeom prst="roundRect">
          <a:avLst>
            <a:gd name="adj" fmla="val 10000"/>
          </a:avLst>
        </a:prstGeom>
      </dgm:spPr>
      <dgm:t>
        <a:bodyPr/>
        <a:lstStyle/>
        <a:p>
          <a:endParaRPr lang="pl-PL"/>
        </a:p>
      </dgm:t>
    </dgm:pt>
    <dgm:pt modelId="{ECA9C1F8-CAA6-44CF-9A28-18B17BABD983}" type="pres">
      <dgm:prSet presAssocID="{8F9F1D91-411A-43E3-AF51-80CD33054BF0}" presName="sibTrans" presStyleLbl="sibTrans2D1" presStyleIdx="0" presStyleCnt="2"/>
      <dgm:spPr>
        <a:prstGeom prst="rightArrow">
          <a:avLst>
            <a:gd name="adj1" fmla="val 60000"/>
            <a:gd name="adj2" fmla="val 50000"/>
          </a:avLst>
        </a:prstGeom>
      </dgm:spPr>
      <dgm:t>
        <a:bodyPr/>
        <a:lstStyle/>
        <a:p>
          <a:endParaRPr lang="pl-PL"/>
        </a:p>
      </dgm:t>
    </dgm:pt>
    <dgm:pt modelId="{DE8DE107-295B-4AD8-9FA3-D128364BCE40}" type="pres">
      <dgm:prSet presAssocID="{8F9F1D91-411A-43E3-AF51-80CD33054BF0}" presName="connectorText" presStyleLbl="sibTrans2D1" presStyleIdx="0" presStyleCnt="2"/>
      <dgm:spPr/>
      <dgm:t>
        <a:bodyPr/>
        <a:lstStyle/>
        <a:p>
          <a:endParaRPr lang="pl-PL"/>
        </a:p>
      </dgm:t>
    </dgm:pt>
    <dgm:pt modelId="{18C053E4-6FFC-40DD-902D-DD6DF8476002}" type="pres">
      <dgm:prSet presAssocID="{885E32B4-BB39-4B47-B9BA-82305A1AA222}" presName="node" presStyleLbl="node1" presStyleIdx="1" presStyleCnt="3">
        <dgm:presLayoutVars>
          <dgm:bulletEnabled val="1"/>
        </dgm:presLayoutVars>
      </dgm:prSet>
      <dgm:spPr>
        <a:prstGeom prst="roundRect">
          <a:avLst>
            <a:gd name="adj" fmla="val 10000"/>
          </a:avLst>
        </a:prstGeom>
      </dgm:spPr>
      <dgm:t>
        <a:bodyPr/>
        <a:lstStyle/>
        <a:p>
          <a:endParaRPr lang="pl-PL"/>
        </a:p>
      </dgm:t>
    </dgm:pt>
    <dgm:pt modelId="{2311F5CF-95AE-4931-A717-AEE3F7A7F0A0}" type="pres">
      <dgm:prSet presAssocID="{0BA3796A-5AEE-42C6-A467-1693CFD50F13}" presName="sibTrans" presStyleLbl="sibTrans2D1" presStyleIdx="1" presStyleCnt="2"/>
      <dgm:spPr>
        <a:prstGeom prst="rightArrow">
          <a:avLst>
            <a:gd name="adj1" fmla="val 60000"/>
            <a:gd name="adj2" fmla="val 50000"/>
          </a:avLst>
        </a:prstGeom>
      </dgm:spPr>
      <dgm:t>
        <a:bodyPr/>
        <a:lstStyle/>
        <a:p>
          <a:endParaRPr lang="pl-PL"/>
        </a:p>
      </dgm:t>
    </dgm:pt>
    <dgm:pt modelId="{E6D116C8-E288-444C-A4A0-0159EF7E8B1E}" type="pres">
      <dgm:prSet presAssocID="{0BA3796A-5AEE-42C6-A467-1693CFD50F13}" presName="connectorText" presStyleLbl="sibTrans2D1" presStyleIdx="1" presStyleCnt="2"/>
      <dgm:spPr/>
      <dgm:t>
        <a:bodyPr/>
        <a:lstStyle/>
        <a:p>
          <a:endParaRPr lang="pl-PL"/>
        </a:p>
      </dgm:t>
    </dgm:pt>
    <dgm:pt modelId="{4D392BA8-1180-4C3B-A757-BF0DBCE07A3A}" type="pres">
      <dgm:prSet presAssocID="{76A51029-0109-47E0-A49E-3561064AF90B}" presName="node" presStyleLbl="node1" presStyleIdx="2" presStyleCnt="3">
        <dgm:presLayoutVars>
          <dgm:bulletEnabled val="1"/>
        </dgm:presLayoutVars>
      </dgm:prSet>
      <dgm:spPr>
        <a:prstGeom prst="roundRect">
          <a:avLst>
            <a:gd name="adj" fmla="val 10000"/>
          </a:avLst>
        </a:prstGeom>
      </dgm:spPr>
      <dgm:t>
        <a:bodyPr/>
        <a:lstStyle/>
        <a:p>
          <a:endParaRPr lang="pl-PL"/>
        </a:p>
      </dgm:t>
    </dgm:pt>
  </dgm:ptLst>
  <dgm:cxnLst>
    <dgm:cxn modelId="{1DDF2E24-38F5-485B-B1ED-8AEED08E8D64}" type="presOf" srcId="{0BA3796A-5AEE-42C6-A467-1693CFD50F13}" destId="{E6D116C8-E288-444C-A4A0-0159EF7E8B1E}" srcOrd="1" destOrd="0" presId="urn:microsoft.com/office/officeart/2005/8/layout/process1"/>
    <dgm:cxn modelId="{82984135-FE4C-42F3-BE1C-4FCE2166AF50}" type="presOf" srcId="{DA6DFA67-C20A-4D40-A00E-B79FFCC8F275}" destId="{F8E39185-8CB0-4517-BD77-869213F1CBEE}" srcOrd="0" destOrd="0" presId="urn:microsoft.com/office/officeart/2005/8/layout/process1"/>
    <dgm:cxn modelId="{8848ACD5-DE6C-474E-9A9B-41AB18BFD75F}" srcId="{DA6DFA67-C20A-4D40-A00E-B79FFCC8F275}" destId="{6BE25872-BCEE-45A2-B12F-6ADDFC5D77DE}" srcOrd="0" destOrd="0" parTransId="{716619DC-A097-4EEC-B1D6-5F6C011AABE2}" sibTransId="{8F9F1D91-411A-43E3-AF51-80CD33054BF0}"/>
    <dgm:cxn modelId="{567470D0-B92F-46FC-B1EE-82453C44E64A}" srcId="{DA6DFA67-C20A-4D40-A00E-B79FFCC8F275}" destId="{885E32B4-BB39-4B47-B9BA-82305A1AA222}" srcOrd="1" destOrd="0" parTransId="{F3908706-F6BC-492C-9F75-D51B6A315C26}" sibTransId="{0BA3796A-5AEE-42C6-A467-1693CFD50F13}"/>
    <dgm:cxn modelId="{971DE91D-67DA-4B61-8DEE-EDA422D700D0}" type="presOf" srcId="{8F9F1D91-411A-43E3-AF51-80CD33054BF0}" destId="{DE8DE107-295B-4AD8-9FA3-D128364BCE40}" srcOrd="1" destOrd="0" presId="urn:microsoft.com/office/officeart/2005/8/layout/process1"/>
    <dgm:cxn modelId="{1BF12044-CA6F-4162-8264-64CBE41141F2}" type="presOf" srcId="{76A51029-0109-47E0-A49E-3561064AF90B}" destId="{4D392BA8-1180-4C3B-A757-BF0DBCE07A3A}" srcOrd="0" destOrd="0" presId="urn:microsoft.com/office/officeart/2005/8/layout/process1"/>
    <dgm:cxn modelId="{DF49739F-7C23-4D19-8956-A0846E6F2252}" srcId="{DA6DFA67-C20A-4D40-A00E-B79FFCC8F275}" destId="{76A51029-0109-47E0-A49E-3561064AF90B}" srcOrd="2" destOrd="0" parTransId="{748D4DA5-8A7F-4B58-B86A-C6096D091EEE}" sibTransId="{6054965D-20B5-4189-9B5C-B7D54B830B14}"/>
    <dgm:cxn modelId="{1F1A14B0-36EC-4410-9879-4E8883923F40}" type="presOf" srcId="{0BA3796A-5AEE-42C6-A467-1693CFD50F13}" destId="{2311F5CF-95AE-4931-A717-AEE3F7A7F0A0}" srcOrd="0" destOrd="0" presId="urn:microsoft.com/office/officeart/2005/8/layout/process1"/>
    <dgm:cxn modelId="{C96A54B8-1925-4C7F-9735-350C5D901EE8}" type="presOf" srcId="{8F9F1D91-411A-43E3-AF51-80CD33054BF0}" destId="{ECA9C1F8-CAA6-44CF-9A28-18B17BABD983}" srcOrd="0" destOrd="0" presId="urn:microsoft.com/office/officeart/2005/8/layout/process1"/>
    <dgm:cxn modelId="{D6E37F40-1FEF-46C9-99EB-E714452D414E}" type="presOf" srcId="{885E32B4-BB39-4B47-B9BA-82305A1AA222}" destId="{18C053E4-6FFC-40DD-902D-DD6DF8476002}" srcOrd="0" destOrd="0" presId="urn:microsoft.com/office/officeart/2005/8/layout/process1"/>
    <dgm:cxn modelId="{8D498B4D-9933-49C3-96EE-87987CC45291}" type="presOf" srcId="{6BE25872-BCEE-45A2-B12F-6ADDFC5D77DE}" destId="{1CF88F74-BFD2-4857-830B-E2065638A063}" srcOrd="0" destOrd="0" presId="urn:microsoft.com/office/officeart/2005/8/layout/process1"/>
    <dgm:cxn modelId="{C1D6882C-2393-4D84-ADB2-E51B5DF6036F}" type="presParOf" srcId="{F8E39185-8CB0-4517-BD77-869213F1CBEE}" destId="{1CF88F74-BFD2-4857-830B-E2065638A063}" srcOrd="0" destOrd="0" presId="urn:microsoft.com/office/officeart/2005/8/layout/process1"/>
    <dgm:cxn modelId="{D3FB176C-091F-493E-A09A-A928204B7586}" type="presParOf" srcId="{F8E39185-8CB0-4517-BD77-869213F1CBEE}" destId="{ECA9C1F8-CAA6-44CF-9A28-18B17BABD983}" srcOrd="1" destOrd="0" presId="urn:microsoft.com/office/officeart/2005/8/layout/process1"/>
    <dgm:cxn modelId="{97192DA2-3FFD-4950-AE09-B7EDCC695F46}" type="presParOf" srcId="{ECA9C1F8-CAA6-44CF-9A28-18B17BABD983}" destId="{DE8DE107-295B-4AD8-9FA3-D128364BCE40}" srcOrd="0" destOrd="0" presId="urn:microsoft.com/office/officeart/2005/8/layout/process1"/>
    <dgm:cxn modelId="{D4692172-4D0E-497D-993F-F00AE61E8F85}" type="presParOf" srcId="{F8E39185-8CB0-4517-BD77-869213F1CBEE}" destId="{18C053E4-6FFC-40DD-902D-DD6DF8476002}" srcOrd="2" destOrd="0" presId="urn:microsoft.com/office/officeart/2005/8/layout/process1"/>
    <dgm:cxn modelId="{BE0292F2-7F3E-4A55-B80A-A4F0D3E01C06}" type="presParOf" srcId="{F8E39185-8CB0-4517-BD77-869213F1CBEE}" destId="{2311F5CF-95AE-4931-A717-AEE3F7A7F0A0}" srcOrd="3" destOrd="0" presId="urn:microsoft.com/office/officeart/2005/8/layout/process1"/>
    <dgm:cxn modelId="{F42E2977-33BE-4BE3-8951-3AC4ABBA655F}" type="presParOf" srcId="{2311F5CF-95AE-4931-A717-AEE3F7A7F0A0}" destId="{E6D116C8-E288-444C-A4A0-0159EF7E8B1E}" srcOrd="0" destOrd="0" presId="urn:microsoft.com/office/officeart/2005/8/layout/process1"/>
    <dgm:cxn modelId="{A091FFC1-4775-4781-A990-BE1EED9E58E2}" type="presParOf" srcId="{F8E39185-8CB0-4517-BD77-869213F1CBEE}" destId="{4D392BA8-1180-4C3B-A757-BF0DBCE07A3A}"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5620D544-9F5C-45E1-964E-A82807702A85}" type="doc">
      <dgm:prSet loTypeId="urn:microsoft.com/office/officeart/2005/8/layout/orgChart1" loCatId="hierarchy" qsTypeId="urn:microsoft.com/office/officeart/2005/8/quickstyle/simple1" qsCatId="simple" csTypeId="urn:microsoft.com/office/officeart/2005/8/colors/colorful1#5" csCatId="colorful" phldr="1"/>
      <dgm:spPr/>
      <dgm:t>
        <a:bodyPr/>
        <a:lstStyle/>
        <a:p>
          <a:endParaRPr lang="pl-PL"/>
        </a:p>
      </dgm:t>
    </dgm:pt>
    <dgm:pt modelId="{977E3814-1967-48EB-BCD3-551C231593F7}">
      <dgm:prSet phldrT="[Tekst]"/>
      <dgm:spPr/>
      <dgm:t>
        <a:bodyPr/>
        <a:lstStyle/>
        <a:p>
          <a:r>
            <a:rPr lang="pl-PL"/>
            <a:t>Oczyszczalnie hydrofitowe</a:t>
          </a:r>
        </a:p>
      </dgm:t>
    </dgm:pt>
    <dgm:pt modelId="{2657E1F7-4F8B-473B-B94E-E805750C73E0}" type="parTrans" cxnId="{22407EBA-DE2C-42AE-B4A1-DA116E7AE05E}">
      <dgm:prSet/>
      <dgm:spPr/>
      <dgm:t>
        <a:bodyPr/>
        <a:lstStyle/>
        <a:p>
          <a:endParaRPr lang="pl-PL"/>
        </a:p>
      </dgm:t>
    </dgm:pt>
    <dgm:pt modelId="{17ADAE4B-A948-4D29-BBDB-DB6DC8C2DE00}" type="sibTrans" cxnId="{22407EBA-DE2C-42AE-B4A1-DA116E7AE05E}">
      <dgm:prSet/>
      <dgm:spPr/>
      <dgm:t>
        <a:bodyPr/>
        <a:lstStyle/>
        <a:p>
          <a:endParaRPr lang="pl-PL"/>
        </a:p>
      </dgm:t>
    </dgm:pt>
    <dgm:pt modelId="{6E9C00CE-3F45-4D7B-8A84-69D61044F8A2}" type="asst">
      <dgm:prSet phldrT="[Tekst]"/>
      <dgm:spPr/>
      <dgm:t>
        <a:bodyPr/>
        <a:lstStyle/>
        <a:p>
          <a:r>
            <a:rPr lang="pl-PL"/>
            <a:t>Systemy z powierzchniowym przepływem ścieków </a:t>
          </a:r>
        </a:p>
        <a:p>
          <a:r>
            <a:rPr lang="pl-PL"/>
            <a:t>(FWS)</a:t>
          </a:r>
        </a:p>
      </dgm:t>
    </dgm:pt>
    <dgm:pt modelId="{F91FC285-D8D7-4E28-9C3F-4210735C3942}" type="parTrans" cxnId="{47588CBC-F2F5-4E88-B3AF-717D44903369}">
      <dgm:prSet/>
      <dgm:spPr/>
      <dgm:t>
        <a:bodyPr/>
        <a:lstStyle/>
        <a:p>
          <a:endParaRPr lang="pl-PL"/>
        </a:p>
      </dgm:t>
    </dgm:pt>
    <dgm:pt modelId="{3727FB0C-6D59-4CBA-9F48-74488C4FE2C0}" type="sibTrans" cxnId="{47588CBC-F2F5-4E88-B3AF-717D44903369}">
      <dgm:prSet/>
      <dgm:spPr/>
      <dgm:t>
        <a:bodyPr/>
        <a:lstStyle/>
        <a:p>
          <a:endParaRPr lang="pl-PL"/>
        </a:p>
      </dgm:t>
    </dgm:pt>
    <dgm:pt modelId="{9C16F60D-7446-4752-8F93-3C9A8B833ABA}" type="asst">
      <dgm:prSet/>
      <dgm:spPr/>
      <dgm:t>
        <a:bodyPr/>
        <a:lstStyle/>
        <a:p>
          <a:r>
            <a:rPr lang="pl-PL"/>
            <a:t>Systemy z podpowierzchniowym przepływem ścieków </a:t>
          </a:r>
        </a:p>
        <a:p>
          <a:r>
            <a:rPr lang="pl-PL"/>
            <a:t>(VSB)</a:t>
          </a:r>
        </a:p>
      </dgm:t>
    </dgm:pt>
    <dgm:pt modelId="{467C43D3-F80C-44C6-8578-6D86E6D524C0}" type="parTrans" cxnId="{66D44DE1-46B0-4FE8-8F11-6B5C6DD9DD50}">
      <dgm:prSet/>
      <dgm:spPr/>
      <dgm:t>
        <a:bodyPr/>
        <a:lstStyle/>
        <a:p>
          <a:endParaRPr lang="pl-PL"/>
        </a:p>
      </dgm:t>
    </dgm:pt>
    <dgm:pt modelId="{36F43EE5-3F9C-40A0-BC01-9B52B9E6720B}" type="sibTrans" cxnId="{66D44DE1-46B0-4FE8-8F11-6B5C6DD9DD50}">
      <dgm:prSet/>
      <dgm:spPr/>
      <dgm:t>
        <a:bodyPr/>
        <a:lstStyle/>
        <a:p>
          <a:endParaRPr lang="pl-PL"/>
        </a:p>
      </dgm:t>
    </dgm:pt>
    <dgm:pt modelId="{221FADD7-9B14-40BC-A442-004AB23D37FA}" type="pres">
      <dgm:prSet presAssocID="{5620D544-9F5C-45E1-964E-A82807702A85}" presName="hierChild1" presStyleCnt="0">
        <dgm:presLayoutVars>
          <dgm:orgChart val="1"/>
          <dgm:chPref val="1"/>
          <dgm:dir/>
          <dgm:animOne val="branch"/>
          <dgm:animLvl val="lvl"/>
          <dgm:resizeHandles/>
        </dgm:presLayoutVars>
      </dgm:prSet>
      <dgm:spPr/>
      <dgm:t>
        <a:bodyPr/>
        <a:lstStyle/>
        <a:p>
          <a:endParaRPr lang="pl-PL"/>
        </a:p>
      </dgm:t>
    </dgm:pt>
    <dgm:pt modelId="{C039826C-13D3-483D-A417-40394D525474}" type="pres">
      <dgm:prSet presAssocID="{977E3814-1967-48EB-BCD3-551C231593F7}" presName="hierRoot1" presStyleCnt="0">
        <dgm:presLayoutVars>
          <dgm:hierBranch val="init"/>
        </dgm:presLayoutVars>
      </dgm:prSet>
      <dgm:spPr/>
      <dgm:t>
        <a:bodyPr/>
        <a:lstStyle/>
        <a:p>
          <a:endParaRPr lang="pl-PL"/>
        </a:p>
      </dgm:t>
    </dgm:pt>
    <dgm:pt modelId="{47329158-F38F-4942-AEB3-13A631E46F4B}" type="pres">
      <dgm:prSet presAssocID="{977E3814-1967-48EB-BCD3-551C231593F7}" presName="rootComposite1" presStyleCnt="0"/>
      <dgm:spPr/>
      <dgm:t>
        <a:bodyPr/>
        <a:lstStyle/>
        <a:p>
          <a:endParaRPr lang="pl-PL"/>
        </a:p>
      </dgm:t>
    </dgm:pt>
    <dgm:pt modelId="{212E4A86-3671-4659-93F6-F48612C95FA9}" type="pres">
      <dgm:prSet presAssocID="{977E3814-1967-48EB-BCD3-551C231593F7}" presName="rootText1" presStyleLbl="node0" presStyleIdx="0" presStyleCnt="1" custScaleX="175751" custScaleY="53135">
        <dgm:presLayoutVars>
          <dgm:chPref val="3"/>
        </dgm:presLayoutVars>
      </dgm:prSet>
      <dgm:spPr/>
      <dgm:t>
        <a:bodyPr/>
        <a:lstStyle/>
        <a:p>
          <a:endParaRPr lang="pl-PL"/>
        </a:p>
      </dgm:t>
    </dgm:pt>
    <dgm:pt modelId="{39C4F7CA-3933-456F-8E72-45664EF329DA}" type="pres">
      <dgm:prSet presAssocID="{977E3814-1967-48EB-BCD3-551C231593F7}" presName="rootConnector1" presStyleLbl="node1" presStyleIdx="0" presStyleCnt="0"/>
      <dgm:spPr/>
      <dgm:t>
        <a:bodyPr/>
        <a:lstStyle/>
        <a:p>
          <a:endParaRPr lang="pl-PL"/>
        </a:p>
      </dgm:t>
    </dgm:pt>
    <dgm:pt modelId="{D2C553C4-75B0-4814-ACAB-4EF468F70DA7}" type="pres">
      <dgm:prSet presAssocID="{977E3814-1967-48EB-BCD3-551C231593F7}" presName="hierChild2" presStyleCnt="0"/>
      <dgm:spPr/>
      <dgm:t>
        <a:bodyPr/>
        <a:lstStyle/>
        <a:p>
          <a:endParaRPr lang="pl-PL"/>
        </a:p>
      </dgm:t>
    </dgm:pt>
    <dgm:pt modelId="{65F6FC63-D231-4A3A-AA55-483868A48B37}" type="pres">
      <dgm:prSet presAssocID="{977E3814-1967-48EB-BCD3-551C231593F7}" presName="hierChild3" presStyleCnt="0"/>
      <dgm:spPr/>
      <dgm:t>
        <a:bodyPr/>
        <a:lstStyle/>
        <a:p>
          <a:endParaRPr lang="pl-PL"/>
        </a:p>
      </dgm:t>
    </dgm:pt>
    <dgm:pt modelId="{1618C9C9-5EFA-4148-8929-505A6ED8CA45}" type="pres">
      <dgm:prSet presAssocID="{F91FC285-D8D7-4E28-9C3F-4210735C3942}" presName="Name111" presStyleLbl="parChTrans1D2" presStyleIdx="0" presStyleCnt="2"/>
      <dgm:spPr/>
      <dgm:t>
        <a:bodyPr/>
        <a:lstStyle/>
        <a:p>
          <a:endParaRPr lang="pl-PL"/>
        </a:p>
      </dgm:t>
    </dgm:pt>
    <dgm:pt modelId="{AC6384C1-9E32-461D-939F-72294B21F085}" type="pres">
      <dgm:prSet presAssocID="{6E9C00CE-3F45-4D7B-8A84-69D61044F8A2}" presName="hierRoot3" presStyleCnt="0">
        <dgm:presLayoutVars>
          <dgm:hierBranch val="init"/>
        </dgm:presLayoutVars>
      </dgm:prSet>
      <dgm:spPr/>
      <dgm:t>
        <a:bodyPr/>
        <a:lstStyle/>
        <a:p>
          <a:endParaRPr lang="pl-PL"/>
        </a:p>
      </dgm:t>
    </dgm:pt>
    <dgm:pt modelId="{351B90C3-0280-4DA0-89E6-B3B8C8670DF9}" type="pres">
      <dgm:prSet presAssocID="{6E9C00CE-3F45-4D7B-8A84-69D61044F8A2}" presName="rootComposite3" presStyleCnt="0"/>
      <dgm:spPr/>
      <dgm:t>
        <a:bodyPr/>
        <a:lstStyle/>
        <a:p>
          <a:endParaRPr lang="pl-PL"/>
        </a:p>
      </dgm:t>
    </dgm:pt>
    <dgm:pt modelId="{C4B3B213-34DB-4BB8-8F0C-8448B7E29ABB}" type="pres">
      <dgm:prSet presAssocID="{6E9C00CE-3F45-4D7B-8A84-69D61044F8A2}" presName="rootText3" presStyleLbl="asst1" presStyleIdx="0" presStyleCnt="2">
        <dgm:presLayoutVars>
          <dgm:chPref val="3"/>
        </dgm:presLayoutVars>
      </dgm:prSet>
      <dgm:spPr/>
      <dgm:t>
        <a:bodyPr/>
        <a:lstStyle/>
        <a:p>
          <a:endParaRPr lang="pl-PL"/>
        </a:p>
      </dgm:t>
    </dgm:pt>
    <dgm:pt modelId="{85E49B1E-FD1C-477F-8B56-57E53231C219}" type="pres">
      <dgm:prSet presAssocID="{6E9C00CE-3F45-4D7B-8A84-69D61044F8A2}" presName="rootConnector3" presStyleLbl="asst1" presStyleIdx="0" presStyleCnt="2"/>
      <dgm:spPr/>
      <dgm:t>
        <a:bodyPr/>
        <a:lstStyle/>
        <a:p>
          <a:endParaRPr lang="pl-PL"/>
        </a:p>
      </dgm:t>
    </dgm:pt>
    <dgm:pt modelId="{31F769E8-5239-4C62-A9FD-3D9E9FA7EABB}" type="pres">
      <dgm:prSet presAssocID="{6E9C00CE-3F45-4D7B-8A84-69D61044F8A2}" presName="hierChild6" presStyleCnt="0"/>
      <dgm:spPr/>
      <dgm:t>
        <a:bodyPr/>
        <a:lstStyle/>
        <a:p>
          <a:endParaRPr lang="pl-PL"/>
        </a:p>
      </dgm:t>
    </dgm:pt>
    <dgm:pt modelId="{F0E93C76-4E03-4543-985B-170BA7B56ECF}" type="pres">
      <dgm:prSet presAssocID="{6E9C00CE-3F45-4D7B-8A84-69D61044F8A2}" presName="hierChild7" presStyleCnt="0"/>
      <dgm:spPr/>
      <dgm:t>
        <a:bodyPr/>
        <a:lstStyle/>
        <a:p>
          <a:endParaRPr lang="pl-PL"/>
        </a:p>
      </dgm:t>
    </dgm:pt>
    <dgm:pt modelId="{5B5F0F97-643A-47CA-81E8-5EF7CCCA5350}" type="pres">
      <dgm:prSet presAssocID="{467C43D3-F80C-44C6-8578-6D86E6D524C0}" presName="Name111" presStyleLbl="parChTrans1D2" presStyleIdx="1" presStyleCnt="2"/>
      <dgm:spPr/>
      <dgm:t>
        <a:bodyPr/>
        <a:lstStyle/>
        <a:p>
          <a:endParaRPr lang="pl-PL"/>
        </a:p>
      </dgm:t>
    </dgm:pt>
    <dgm:pt modelId="{0E8707A7-F810-43CE-8F12-B148737006B5}" type="pres">
      <dgm:prSet presAssocID="{9C16F60D-7446-4752-8F93-3C9A8B833ABA}" presName="hierRoot3" presStyleCnt="0">
        <dgm:presLayoutVars>
          <dgm:hierBranch val="init"/>
        </dgm:presLayoutVars>
      </dgm:prSet>
      <dgm:spPr/>
      <dgm:t>
        <a:bodyPr/>
        <a:lstStyle/>
        <a:p>
          <a:endParaRPr lang="pl-PL"/>
        </a:p>
      </dgm:t>
    </dgm:pt>
    <dgm:pt modelId="{C63B6FA8-E8A2-4C53-8553-443007D7B642}" type="pres">
      <dgm:prSet presAssocID="{9C16F60D-7446-4752-8F93-3C9A8B833ABA}" presName="rootComposite3" presStyleCnt="0"/>
      <dgm:spPr/>
      <dgm:t>
        <a:bodyPr/>
        <a:lstStyle/>
        <a:p>
          <a:endParaRPr lang="pl-PL"/>
        </a:p>
      </dgm:t>
    </dgm:pt>
    <dgm:pt modelId="{63D33419-9024-440E-B81A-7DCB4F97102C}" type="pres">
      <dgm:prSet presAssocID="{9C16F60D-7446-4752-8F93-3C9A8B833ABA}" presName="rootText3" presStyleLbl="asst1" presStyleIdx="1" presStyleCnt="2">
        <dgm:presLayoutVars>
          <dgm:chPref val="3"/>
        </dgm:presLayoutVars>
      </dgm:prSet>
      <dgm:spPr/>
      <dgm:t>
        <a:bodyPr/>
        <a:lstStyle/>
        <a:p>
          <a:endParaRPr lang="pl-PL"/>
        </a:p>
      </dgm:t>
    </dgm:pt>
    <dgm:pt modelId="{ED61B7BC-5665-4597-B655-BA9CE3336280}" type="pres">
      <dgm:prSet presAssocID="{9C16F60D-7446-4752-8F93-3C9A8B833ABA}" presName="rootConnector3" presStyleLbl="asst1" presStyleIdx="1" presStyleCnt="2"/>
      <dgm:spPr/>
      <dgm:t>
        <a:bodyPr/>
        <a:lstStyle/>
        <a:p>
          <a:endParaRPr lang="pl-PL"/>
        </a:p>
      </dgm:t>
    </dgm:pt>
    <dgm:pt modelId="{5E940142-5301-4E82-8293-139E8D7BEDCA}" type="pres">
      <dgm:prSet presAssocID="{9C16F60D-7446-4752-8F93-3C9A8B833ABA}" presName="hierChild6" presStyleCnt="0"/>
      <dgm:spPr/>
      <dgm:t>
        <a:bodyPr/>
        <a:lstStyle/>
        <a:p>
          <a:endParaRPr lang="pl-PL"/>
        </a:p>
      </dgm:t>
    </dgm:pt>
    <dgm:pt modelId="{A4E5ED9F-BD6C-45C1-8443-99BF3CD6B7A4}" type="pres">
      <dgm:prSet presAssocID="{9C16F60D-7446-4752-8F93-3C9A8B833ABA}" presName="hierChild7" presStyleCnt="0"/>
      <dgm:spPr/>
      <dgm:t>
        <a:bodyPr/>
        <a:lstStyle/>
        <a:p>
          <a:endParaRPr lang="pl-PL"/>
        </a:p>
      </dgm:t>
    </dgm:pt>
  </dgm:ptLst>
  <dgm:cxnLst>
    <dgm:cxn modelId="{EACBED49-5553-4437-ABB0-4E8E3B7C62AF}" type="presOf" srcId="{F91FC285-D8D7-4E28-9C3F-4210735C3942}" destId="{1618C9C9-5EFA-4148-8929-505A6ED8CA45}" srcOrd="0" destOrd="0" presId="urn:microsoft.com/office/officeart/2005/8/layout/orgChart1"/>
    <dgm:cxn modelId="{22407EBA-DE2C-42AE-B4A1-DA116E7AE05E}" srcId="{5620D544-9F5C-45E1-964E-A82807702A85}" destId="{977E3814-1967-48EB-BCD3-551C231593F7}" srcOrd="0" destOrd="0" parTransId="{2657E1F7-4F8B-473B-B94E-E805750C73E0}" sibTransId="{17ADAE4B-A948-4D29-BBDB-DB6DC8C2DE00}"/>
    <dgm:cxn modelId="{2C78A1F3-7A5D-4537-AEBB-2DB6216285FB}" type="presOf" srcId="{6E9C00CE-3F45-4D7B-8A84-69D61044F8A2}" destId="{C4B3B213-34DB-4BB8-8F0C-8448B7E29ABB}" srcOrd="0" destOrd="0" presId="urn:microsoft.com/office/officeart/2005/8/layout/orgChart1"/>
    <dgm:cxn modelId="{1183F81F-137D-4705-9BEE-3DB743967AE5}" type="presOf" srcId="{977E3814-1967-48EB-BCD3-551C231593F7}" destId="{39C4F7CA-3933-456F-8E72-45664EF329DA}" srcOrd="1" destOrd="0" presId="urn:microsoft.com/office/officeart/2005/8/layout/orgChart1"/>
    <dgm:cxn modelId="{66D44DE1-46B0-4FE8-8F11-6B5C6DD9DD50}" srcId="{977E3814-1967-48EB-BCD3-551C231593F7}" destId="{9C16F60D-7446-4752-8F93-3C9A8B833ABA}" srcOrd="1" destOrd="0" parTransId="{467C43D3-F80C-44C6-8578-6D86E6D524C0}" sibTransId="{36F43EE5-3F9C-40A0-BC01-9B52B9E6720B}"/>
    <dgm:cxn modelId="{19F9A59B-C1B5-4890-8088-C7F07114765F}" type="presOf" srcId="{6E9C00CE-3F45-4D7B-8A84-69D61044F8A2}" destId="{85E49B1E-FD1C-477F-8B56-57E53231C219}" srcOrd="1" destOrd="0" presId="urn:microsoft.com/office/officeart/2005/8/layout/orgChart1"/>
    <dgm:cxn modelId="{A832962E-465C-49F2-AB00-264DB46308F6}" type="presOf" srcId="{467C43D3-F80C-44C6-8578-6D86E6D524C0}" destId="{5B5F0F97-643A-47CA-81E8-5EF7CCCA5350}" srcOrd="0" destOrd="0" presId="urn:microsoft.com/office/officeart/2005/8/layout/orgChart1"/>
    <dgm:cxn modelId="{9F5F3852-6683-4B9A-A768-6BBF72348D9A}" type="presOf" srcId="{5620D544-9F5C-45E1-964E-A82807702A85}" destId="{221FADD7-9B14-40BC-A442-004AB23D37FA}" srcOrd="0" destOrd="0" presId="urn:microsoft.com/office/officeart/2005/8/layout/orgChart1"/>
    <dgm:cxn modelId="{C7FCFC04-8037-4F93-8B35-D12D99974A62}" type="presOf" srcId="{977E3814-1967-48EB-BCD3-551C231593F7}" destId="{212E4A86-3671-4659-93F6-F48612C95FA9}" srcOrd="0" destOrd="0" presId="urn:microsoft.com/office/officeart/2005/8/layout/orgChart1"/>
    <dgm:cxn modelId="{47588CBC-F2F5-4E88-B3AF-717D44903369}" srcId="{977E3814-1967-48EB-BCD3-551C231593F7}" destId="{6E9C00CE-3F45-4D7B-8A84-69D61044F8A2}" srcOrd="0" destOrd="0" parTransId="{F91FC285-D8D7-4E28-9C3F-4210735C3942}" sibTransId="{3727FB0C-6D59-4CBA-9F48-74488C4FE2C0}"/>
    <dgm:cxn modelId="{8365E56E-B63F-4B65-8D40-67597481ECC3}" type="presOf" srcId="{9C16F60D-7446-4752-8F93-3C9A8B833ABA}" destId="{63D33419-9024-440E-B81A-7DCB4F97102C}" srcOrd="0" destOrd="0" presId="urn:microsoft.com/office/officeart/2005/8/layout/orgChart1"/>
    <dgm:cxn modelId="{6A1C3619-D11F-4E9E-A203-EAC195EEC30C}" type="presOf" srcId="{9C16F60D-7446-4752-8F93-3C9A8B833ABA}" destId="{ED61B7BC-5665-4597-B655-BA9CE3336280}" srcOrd="1" destOrd="0" presId="urn:microsoft.com/office/officeart/2005/8/layout/orgChart1"/>
    <dgm:cxn modelId="{32130387-CEDA-4818-B54D-C2BCEC720B5B}" type="presParOf" srcId="{221FADD7-9B14-40BC-A442-004AB23D37FA}" destId="{C039826C-13D3-483D-A417-40394D525474}" srcOrd="0" destOrd="0" presId="urn:microsoft.com/office/officeart/2005/8/layout/orgChart1"/>
    <dgm:cxn modelId="{6F8FDD47-8FB9-4575-8557-E37B6C5F1B07}" type="presParOf" srcId="{C039826C-13D3-483D-A417-40394D525474}" destId="{47329158-F38F-4942-AEB3-13A631E46F4B}" srcOrd="0" destOrd="0" presId="urn:microsoft.com/office/officeart/2005/8/layout/orgChart1"/>
    <dgm:cxn modelId="{F784812F-876F-47BD-9428-1499BD38049A}" type="presParOf" srcId="{47329158-F38F-4942-AEB3-13A631E46F4B}" destId="{212E4A86-3671-4659-93F6-F48612C95FA9}" srcOrd="0" destOrd="0" presId="urn:microsoft.com/office/officeart/2005/8/layout/orgChart1"/>
    <dgm:cxn modelId="{D98A38AC-1D24-43BD-8567-B2FABAD29F03}" type="presParOf" srcId="{47329158-F38F-4942-AEB3-13A631E46F4B}" destId="{39C4F7CA-3933-456F-8E72-45664EF329DA}" srcOrd="1" destOrd="0" presId="urn:microsoft.com/office/officeart/2005/8/layout/orgChart1"/>
    <dgm:cxn modelId="{5CB14771-6C7F-4584-810C-72AB496B743E}" type="presParOf" srcId="{C039826C-13D3-483D-A417-40394D525474}" destId="{D2C553C4-75B0-4814-ACAB-4EF468F70DA7}" srcOrd="1" destOrd="0" presId="urn:microsoft.com/office/officeart/2005/8/layout/orgChart1"/>
    <dgm:cxn modelId="{93EEC788-03EC-4111-8FEE-9DB6E3A9FA98}" type="presParOf" srcId="{C039826C-13D3-483D-A417-40394D525474}" destId="{65F6FC63-D231-4A3A-AA55-483868A48B37}" srcOrd="2" destOrd="0" presId="urn:microsoft.com/office/officeart/2005/8/layout/orgChart1"/>
    <dgm:cxn modelId="{ADEA11F6-A95E-4D2D-BC4B-3E894BFE48C6}" type="presParOf" srcId="{65F6FC63-D231-4A3A-AA55-483868A48B37}" destId="{1618C9C9-5EFA-4148-8929-505A6ED8CA45}" srcOrd="0" destOrd="0" presId="urn:microsoft.com/office/officeart/2005/8/layout/orgChart1"/>
    <dgm:cxn modelId="{53F1C962-2C63-4D43-84B4-C0267E97FF0E}" type="presParOf" srcId="{65F6FC63-D231-4A3A-AA55-483868A48B37}" destId="{AC6384C1-9E32-461D-939F-72294B21F085}" srcOrd="1" destOrd="0" presId="urn:microsoft.com/office/officeart/2005/8/layout/orgChart1"/>
    <dgm:cxn modelId="{14D0E27A-EE92-4411-8FF4-AA5D037B8A74}" type="presParOf" srcId="{AC6384C1-9E32-461D-939F-72294B21F085}" destId="{351B90C3-0280-4DA0-89E6-B3B8C8670DF9}" srcOrd="0" destOrd="0" presId="urn:microsoft.com/office/officeart/2005/8/layout/orgChart1"/>
    <dgm:cxn modelId="{FC4B7C4F-E8AD-42B6-B620-4591273862D4}" type="presParOf" srcId="{351B90C3-0280-4DA0-89E6-B3B8C8670DF9}" destId="{C4B3B213-34DB-4BB8-8F0C-8448B7E29ABB}" srcOrd="0" destOrd="0" presId="urn:microsoft.com/office/officeart/2005/8/layout/orgChart1"/>
    <dgm:cxn modelId="{244AA111-D932-484C-B46F-2B5B5B1BE87A}" type="presParOf" srcId="{351B90C3-0280-4DA0-89E6-B3B8C8670DF9}" destId="{85E49B1E-FD1C-477F-8B56-57E53231C219}" srcOrd="1" destOrd="0" presId="urn:microsoft.com/office/officeart/2005/8/layout/orgChart1"/>
    <dgm:cxn modelId="{7682962A-AB30-4310-A2E1-4803458465CF}" type="presParOf" srcId="{AC6384C1-9E32-461D-939F-72294B21F085}" destId="{31F769E8-5239-4C62-A9FD-3D9E9FA7EABB}" srcOrd="1" destOrd="0" presId="urn:microsoft.com/office/officeart/2005/8/layout/orgChart1"/>
    <dgm:cxn modelId="{15E9A740-9E90-4193-80F6-C1F765FACD74}" type="presParOf" srcId="{AC6384C1-9E32-461D-939F-72294B21F085}" destId="{F0E93C76-4E03-4543-985B-170BA7B56ECF}" srcOrd="2" destOrd="0" presId="urn:microsoft.com/office/officeart/2005/8/layout/orgChart1"/>
    <dgm:cxn modelId="{70F26691-116E-4162-9B33-0BAE4A2E59E5}" type="presParOf" srcId="{65F6FC63-D231-4A3A-AA55-483868A48B37}" destId="{5B5F0F97-643A-47CA-81E8-5EF7CCCA5350}" srcOrd="2" destOrd="0" presId="urn:microsoft.com/office/officeart/2005/8/layout/orgChart1"/>
    <dgm:cxn modelId="{4BAF41FF-A02D-4243-BD06-B0D797D17E74}" type="presParOf" srcId="{65F6FC63-D231-4A3A-AA55-483868A48B37}" destId="{0E8707A7-F810-43CE-8F12-B148737006B5}" srcOrd="3" destOrd="0" presId="urn:microsoft.com/office/officeart/2005/8/layout/orgChart1"/>
    <dgm:cxn modelId="{56380FAD-2CEE-416A-A459-1CEBFD0BBA18}" type="presParOf" srcId="{0E8707A7-F810-43CE-8F12-B148737006B5}" destId="{C63B6FA8-E8A2-4C53-8553-443007D7B642}" srcOrd="0" destOrd="0" presId="urn:microsoft.com/office/officeart/2005/8/layout/orgChart1"/>
    <dgm:cxn modelId="{CC2C405D-54D4-45EC-AD71-227DDC94967F}" type="presParOf" srcId="{C63B6FA8-E8A2-4C53-8553-443007D7B642}" destId="{63D33419-9024-440E-B81A-7DCB4F97102C}" srcOrd="0" destOrd="0" presId="urn:microsoft.com/office/officeart/2005/8/layout/orgChart1"/>
    <dgm:cxn modelId="{35CF9AE8-B4E8-41E7-81D1-3C7D45CB6E52}" type="presParOf" srcId="{C63B6FA8-E8A2-4C53-8553-443007D7B642}" destId="{ED61B7BC-5665-4597-B655-BA9CE3336280}" srcOrd="1" destOrd="0" presId="urn:microsoft.com/office/officeart/2005/8/layout/orgChart1"/>
    <dgm:cxn modelId="{3F73D127-159A-42E0-930B-2343AC88FF4A}" type="presParOf" srcId="{0E8707A7-F810-43CE-8F12-B148737006B5}" destId="{5E940142-5301-4E82-8293-139E8D7BEDCA}" srcOrd="1" destOrd="0" presId="urn:microsoft.com/office/officeart/2005/8/layout/orgChart1"/>
    <dgm:cxn modelId="{7BDD1A2F-1AA9-4650-AE28-2DDDF72369FB}" type="presParOf" srcId="{0E8707A7-F810-43CE-8F12-B148737006B5}" destId="{A4E5ED9F-BD6C-45C1-8443-99BF3CD6B7A4}"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D1577D2-B262-4A45-AAF0-DBC0BEA89D45}" type="doc">
      <dgm:prSet loTypeId="urn:microsoft.com/office/officeart/2005/8/layout/hierarchy4" loCatId="hierarchy" qsTypeId="urn:microsoft.com/office/officeart/2005/8/quickstyle/3d2" qsCatId="3D" csTypeId="urn:microsoft.com/office/officeart/2005/8/colors/colorful2" csCatId="colorful" phldr="1"/>
      <dgm:spPr/>
      <dgm:t>
        <a:bodyPr/>
        <a:lstStyle/>
        <a:p>
          <a:endParaRPr lang="pl-PL"/>
        </a:p>
      </dgm:t>
    </dgm:pt>
    <dgm:pt modelId="{630DFB25-DFDD-481F-B10C-78DC414B29D5}">
      <dgm:prSet phldrT="[Tekst]" custT="1"/>
      <dgm:spPr/>
      <dgm:t>
        <a:bodyPr/>
        <a:lstStyle/>
        <a:p>
          <a:r>
            <a:rPr lang="pl-PL" sz="3200" b="1" dirty="0">
              <a:solidFill>
                <a:sysClr val="windowText" lastClr="000000"/>
              </a:solidFill>
              <a:latin typeface="Times New Roman" pitchFamily="18" charset="0"/>
              <a:cs typeface="Times New Roman" pitchFamily="18" charset="0"/>
            </a:rPr>
            <a:t>Podział reaktorów ze złożem ruchomym ze względu na rodzaj realizowanych procesów oczyszczania ścieków</a:t>
          </a:r>
        </a:p>
      </dgm:t>
    </dgm:pt>
    <dgm:pt modelId="{AE4767F1-D13F-43DB-B185-08E10F39AD0E}" type="parTrans" cxnId="{3C33C58A-6D0A-406E-8661-DA2FC8B1859E}">
      <dgm:prSet/>
      <dgm:spPr/>
      <dgm:t>
        <a:bodyPr/>
        <a:lstStyle/>
        <a:p>
          <a:endParaRPr lang="pl-PL" sz="1800"/>
        </a:p>
      </dgm:t>
    </dgm:pt>
    <dgm:pt modelId="{03B9CD13-F5F2-4D1B-B48F-F531D9D9D0D5}" type="sibTrans" cxnId="{3C33C58A-6D0A-406E-8661-DA2FC8B1859E}">
      <dgm:prSet/>
      <dgm:spPr/>
      <dgm:t>
        <a:bodyPr/>
        <a:lstStyle/>
        <a:p>
          <a:endParaRPr lang="pl-PL" sz="1800"/>
        </a:p>
      </dgm:t>
    </dgm:pt>
    <dgm:pt modelId="{475464AA-0D68-4C0F-A8E7-E0106D44D834}">
      <dgm:prSet phldrT="[Tekst]" custT="1"/>
      <dgm:spPr/>
      <dgm:t>
        <a:bodyPr/>
        <a:lstStyle/>
        <a:p>
          <a:r>
            <a:rPr lang="pl-PL" sz="1800">
              <a:solidFill>
                <a:sysClr val="windowText" lastClr="000000"/>
              </a:solidFill>
              <a:latin typeface="Times New Roman" pitchFamily="18" charset="0"/>
              <a:cs typeface="Times New Roman" pitchFamily="18" charset="0"/>
            </a:rPr>
            <a:t>Proces usuwania zanieczyszczeń organicznych (ChZT, BZT</a:t>
          </a:r>
          <a:r>
            <a:rPr lang="pl-PL" sz="1800" baseline="-25000">
              <a:solidFill>
                <a:sysClr val="windowText" lastClr="000000"/>
              </a:solidFill>
              <a:latin typeface="Times New Roman" pitchFamily="18" charset="0"/>
              <a:cs typeface="Times New Roman" pitchFamily="18" charset="0"/>
            </a:rPr>
            <a:t>5</a:t>
          </a:r>
          <a:r>
            <a:rPr lang="pl-PL" sz="1800">
              <a:solidFill>
                <a:sysClr val="windowText" lastClr="000000"/>
              </a:solidFill>
              <a:latin typeface="Times New Roman" pitchFamily="18" charset="0"/>
              <a:cs typeface="Times New Roman" pitchFamily="18" charset="0"/>
            </a:rPr>
            <a:t>)</a:t>
          </a:r>
        </a:p>
      </dgm:t>
    </dgm:pt>
    <dgm:pt modelId="{F43CD633-E1D1-48C0-A974-AED5FD445F79}" type="parTrans" cxnId="{C866CD33-F52F-4ADF-9659-5B4BEF1B94A7}">
      <dgm:prSet/>
      <dgm:spPr/>
      <dgm:t>
        <a:bodyPr/>
        <a:lstStyle/>
        <a:p>
          <a:endParaRPr lang="pl-PL" sz="1800"/>
        </a:p>
      </dgm:t>
    </dgm:pt>
    <dgm:pt modelId="{6694F39D-9A08-49EB-9FE3-22C1ED6E0D77}" type="sibTrans" cxnId="{C866CD33-F52F-4ADF-9659-5B4BEF1B94A7}">
      <dgm:prSet/>
      <dgm:spPr/>
      <dgm:t>
        <a:bodyPr/>
        <a:lstStyle/>
        <a:p>
          <a:endParaRPr lang="pl-PL" sz="1800"/>
        </a:p>
      </dgm:t>
    </dgm:pt>
    <dgm:pt modelId="{994970B1-B69D-4A1A-81D9-5327B1441D66}">
      <dgm:prSet phldrT="[Tekst]" custT="1"/>
      <dgm:spPr/>
      <dgm:t>
        <a:bodyPr/>
        <a:lstStyle/>
        <a:p>
          <a:r>
            <a:rPr lang="pl-PL" sz="1800">
              <a:solidFill>
                <a:sysClr val="windowText" lastClr="000000"/>
              </a:solidFill>
              <a:latin typeface="Times New Roman" pitchFamily="18" charset="0"/>
              <a:cs typeface="Times New Roman" pitchFamily="18" charset="0"/>
            </a:rPr>
            <a:t>Proces nitryfikacji</a:t>
          </a:r>
        </a:p>
      </dgm:t>
    </dgm:pt>
    <dgm:pt modelId="{B9E50BAF-4C8A-473B-ADD0-C821F1CEB6DE}" type="parTrans" cxnId="{F7BEF434-3D6B-4908-B890-6894A98F5D29}">
      <dgm:prSet/>
      <dgm:spPr/>
      <dgm:t>
        <a:bodyPr/>
        <a:lstStyle/>
        <a:p>
          <a:endParaRPr lang="pl-PL" sz="1800"/>
        </a:p>
      </dgm:t>
    </dgm:pt>
    <dgm:pt modelId="{B1A4C6F8-A463-4E12-873B-6C935674B8EB}" type="sibTrans" cxnId="{F7BEF434-3D6B-4908-B890-6894A98F5D29}">
      <dgm:prSet/>
      <dgm:spPr/>
      <dgm:t>
        <a:bodyPr/>
        <a:lstStyle/>
        <a:p>
          <a:endParaRPr lang="pl-PL" sz="1800"/>
        </a:p>
      </dgm:t>
    </dgm:pt>
    <dgm:pt modelId="{3A3F6245-EAEC-4D62-848E-28D8A14BDD57}">
      <dgm:prSet phldrT="[Tekst]" custT="1"/>
      <dgm:spPr/>
      <dgm:t>
        <a:bodyPr/>
        <a:lstStyle/>
        <a:p>
          <a:r>
            <a:rPr lang="pl-PL" sz="1800">
              <a:solidFill>
                <a:sysClr val="windowText" lastClr="000000"/>
              </a:solidFill>
              <a:latin typeface="Times New Roman" pitchFamily="18" charset="0"/>
              <a:cs typeface="Times New Roman" pitchFamily="18" charset="0"/>
            </a:rPr>
            <a:t>Proces denitryfikacji</a:t>
          </a:r>
        </a:p>
      </dgm:t>
    </dgm:pt>
    <dgm:pt modelId="{684D1DE8-826E-4623-A540-09240344F0C0}" type="parTrans" cxnId="{4BCA07DC-2866-4991-AA93-7DC7EE998BF1}">
      <dgm:prSet/>
      <dgm:spPr/>
      <dgm:t>
        <a:bodyPr/>
        <a:lstStyle/>
        <a:p>
          <a:endParaRPr lang="pl-PL" sz="1800"/>
        </a:p>
      </dgm:t>
    </dgm:pt>
    <dgm:pt modelId="{3119EA41-E096-48BD-8BF7-1F3FC9B08E85}" type="sibTrans" cxnId="{4BCA07DC-2866-4991-AA93-7DC7EE998BF1}">
      <dgm:prSet/>
      <dgm:spPr/>
      <dgm:t>
        <a:bodyPr/>
        <a:lstStyle/>
        <a:p>
          <a:endParaRPr lang="pl-PL" sz="1800"/>
        </a:p>
      </dgm:t>
    </dgm:pt>
    <dgm:pt modelId="{DDCD1872-0905-4849-B986-56C702072ED7}">
      <dgm:prSet phldrT="[Tekst]" custT="1"/>
      <dgm:spPr/>
      <dgm:t>
        <a:bodyPr/>
        <a:lstStyle/>
        <a:p>
          <a:r>
            <a:rPr lang="pl-PL" sz="1800">
              <a:solidFill>
                <a:sysClr val="windowText" lastClr="000000"/>
              </a:solidFill>
              <a:latin typeface="Times New Roman" pitchFamily="18" charset="0"/>
              <a:cs typeface="Times New Roman" pitchFamily="18" charset="0"/>
            </a:rPr>
            <a:t>Proces zintegrowanego usuwanie związków</a:t>
          </a:r>
        </a:p>
        <a:p>
          <a:r>
            <a:rPr lang="pl-PL" sz="1800">
              <a:solidFill>
                <a:sysClr val="windowText" lastClr="000000"/>
              </a:solidFill>
              <a:latin typeface="Times New Roman" pitchFamily="18" charset="0"/>
              <a:cs typeface="Times New Roman" pitchFamily="18" charset="0"/>
            </a:rPr>
            <a:t>C, N i P</a:t>
          </a:r>
        </a:p>
      </dgm:t>
    </dgm:pt>
    <dgm:pt modelId="{9EB59D69-58B9-4090-A761-9A0CE016B1F9}" type="parTrans" cxnId="{4CC38029-A291-456F-AD58-A1D70FE2955C}">
      <dgm:prSet/>
      <dgm:spPr/>
      <dgm:t>
        <a:bodyPr/>
        <a:lstStyle/>
        <a:p>
          <a:endParaRPr lang="pl-PL" sz="1800"/>
        </a:p>
      </dgm:t>
    </dgm:pt>
    <dgm:pt modelId="{DD826A5A-97BB-4E31-B5C4-1AA6ED1E29E4}" type="sibTrans" cxnId="{4CC38029-A291-456F-AD58-A1D70FE2955C}">
      <dgm:prSet/>
      <dgm:spPr/>
      <dgm:t>
        <a:bodyPr/>
        <a:lstStyle/>
        <a:p>
          <a:endParaRPr lang="pl-PL" sz="1800"/>
        </a:p>
      </dgm:t>
    </dgm:pt>
    <dgm:pt modelId="{1903B46D-AEC6-4D28-AF66-2BD2A0689437}">
      <dgm:prSet phldrT="[Tekst]" custT="1"/>
      <dgm:spPr/>
      <dgm:t>
        <a:bodyPr/>
        <a:lstStyle/>
        <a:p>
          <a:r>
            <a:rPr lang="pl-PL" sz="1800">
              <a:solidFill>
                <a:schemeClr val="tx1"/>
              </a:solidFill>
              <a:latin typeface="Times New Roman" pitchFamily="18" charset="0"/>
              <a:cs typeface="Times New Roman" pitchFamily="18" charset="0"/>
            </a:rPr>
            <a:t>ANAMMOX </a:t>
          </a:r>
          <a:r>
            <a:rPr lang="pl-PL" sz="1800">
              <a:solidFill>
                <a:schemeClr val="tx1"/>
              </a:solidFill>
            </a:rPr>
            <a:t>–</a:t>
          </a:r>
          <a:r>
            <a:rPr lang="pl-PL" sz="1800">
              <a:solidFill>
                <a:schemeClr val="tx1"/>
              </a:solidFill>
              <a:latin typeface="Times New Roman" pitchFamily="18" charset="0"/>
              <a:cs typeface="Times New Roman" pitchFamily="18" charset="0"/>
            </a:rPr>
            <a:t> proces beztlenowego utlenienie </a:t>
          </a:r>
          <a:r>
            <a:rPr lang="pl-PL" sz="1800">
              <a:solidFill>
                <a:sysClr val="windowText" lastClr="000000"/>
              </a:solidFill>
              <a:latin typeface="Times New Roman" pitchFamily="18" charset="0"/>
              <a:cs typeface="Times New Roman" pitchFamily="18" charset="0"/>
            </a:rPr>
            <a:t>amoniaku</a:t>
          </a:r>
        </a:p>
      </dgm:t>
    </dgm:pt>
    <dgm:pt modelId="{35DD6364-5F28-4B03-8736-F0CEB8A7EF4C}" type="parTrans" cxnId="{33560E77-9F65-4318-A715-8D25AAA8DC1E}">
      <dgm:prSet/>
      <dgm:spPr/>
      <dgm:t>
        <a:bodyPr/>
        <a:lstStyle/>
        <a:p>
          <a:endParaRPr lang="pl-PL" sz="1800"/>
        </a:p>
      </dgm:t>
    </dgm:pt>
    <dgm:pt modelId="{DC90EC62-97C8-4522-9B3B-6603AABB48E7}" type="sibTrans" cxnId="{33560E77-9F65-4318-A715-8D25AAA8DC1E}">
      <dgm:prSet/>
      <dgm:spPr/>
      <dgm:t>
        <a:bodyPr/>
        <a:lstStyle/>
        <a:p>
          <a:endParaRPr lang="pl-PL" sz="1800"/>
        </a:p>
      </dgm:t>
    </dgm:pt>
    <dgm:pt modelId="{580E82B7-1422-4047-919B-F370AE42D12C}" type="pres">
      <dgm:prSet presAssocID="{3D1577D2-B262-4A45-AAF0-DBC0BEA89D45}" presName="Name0" presStyleCnt="0">
        <dgm:presLayoutVars>
          <dgm:chPref val="1"/>
          <dgm:dir/>
          <dgm:animOne val="branch"/>
          <dgm:animLvl val="lvl"/>
          <dgm:resizeHandles/>
        </dgm:presLayoutVars>
      </dgm:prSet>
      <dgm:spPr/>
      <dgm:t>
        <a:bodyPr/>
        <a:lstStyle/>
        <a:p>
          <a:endParaRPr lang="pl-PL"/>
        </a:p>
      </dgm:t>
    </dgm:pt>
    <dgm:pt modelId="{6460FA25-F526-41A2-8BB1-5DB302AB7DD8}" type="pres">
      <dgm:prSet presAssocID="{630DFB25-DFDD-481F-B10C-78DC414B29D5}" presName="vertOne" presStyleCnt="0"/>
      <dgm:spPr/>
      <dgm:t>
        <a:bodyPr/>
        <a:lstStyle/>
        <a:p>
          <a:endParaRPr lang="pl-PL"/>
        </a:p>
      </dgm:t>
    </dgm:pt>
    <dgm:pt modelId="{5D179D25-8B7F-4666-890E-E5F9688D9788}" type="pres">
      <dgm:prSet presAssocID="{630DFB25-DFDD-481F-B10C-78DC414B29D5}" presName="txOne" presStyleLbl="node0" presStyleIdx="0" presStyleCnt="1">
        <dgm:presLayoutVars>
          <dgm:chPref val="3"/>
        </dgm:presLayoutVars>
      </dgm:prSet>
      <dgm:spPr/>
      <dgm:t>
        <a:bodyPr/>
        <a:lstStyle/>
        <a:p>
          <a:endParaRPr lang="pl-PL"/>
        </a:p>
      </dgm:t>
    </dgm:pt>
    <dgm:pt modelId="{F18293AC-6699-4FA8-A2F4-DE814C6745A4}" type="pres">
      <dgm:prSet presAssocID="{630DFB25-DFDD-481F-B10C-78DC414B29D5}" presName="parTransOne" presStyleCnt="0"/>
      <dgm:spPr/>
      <dgm:t>
        <a:bodyPr/>
        <a:lstStyle/>
        <a:p>
          <a:endParaRPr lang="pl-PL"/>
        </a:p>
      </dgm:t>
    </dgm:pt>
    <dgm:pt modelId="{820AC3CE-D769-40BD-9995-F920E6828A19}" type="pres">
      <dgm:prSet presAssocID="{630DFB25-DFDD-481F-B10C-78DC414B29D5}" presName="horzOne" presStyleCnt="0"/>
      <dgm:spPr/>
      <dgm:t>
        <a:bodyPr/>
        <a:lstStyle/>
        <a:p>
          <a:endParaRPr lang="pl-PL"/>
        </a:p>
      </dgm:t>
    </dgm:pt>
    <dgm:pt modelId="{A3AA4502-2D52-4C2A-AE8D-C67993CC5428}" type="pres">
      <dgm:prSet presAssocID="{475464AA-0D68-4C0F-A8E7-E0106D44D834}" presName="vertTwo" presStyleCnt="0"/>
      <dgm:spPr/>
      <dgm:t>
        <a:bodyPr/>
        <a:lstStyle/>
        <a:p>
          <a:endParaRPr lang="pl-PL"/>
        </a:p>
      </dgm:t>
    </dgm:pt>
    <dgm:pt modelId="{B9BD3090-3D2B-4971-B59C-073B282ADFDA}" type="pres">
      <dgm:prSet presAssocID="{475464AA-0D68-4C0F-A8E7-E0106D44D834}" presName="txTwo" presStyleLbl="node2" presStyleIdx="0" presStyleCnt="5">
        <dgm:presLayoutVars>
          <dgm:chPref val="3"/>
        </dgm:presLayoutVars>
      </dgm:prSet>
      <dgm:spPr/>
      <dgm:t>
        <a:bodyPr/>
        <a:lstStyle/>
        <a:p>
          <a:endParaRPr lang="pl-PL"/>
        </a:p>
      </dgm:t>
    </dgm:pt>
    <dgm:pt modelId="{CD203C33-BD36-45A6-B2F6-4078C47AC870}" type="pres">
      <dgm:prSet presAssocID="{475464AA-0D68-4C0F-A8E7-E0106D44D834}" presName="horzTwo" presStyleCnt="0"/>
      <dgm:spPr/>
      <dgm:t>
        <a:bodyPr/>
        <a:lstStyle/>
        <a:p>
          <a:endParaRPr lang="pl-PL"/>
        </a:p>
      </dgm:t>
    </dgm:pt>
    <dgm:pt modelId="{0834F140-2C8D-453D-AE68-1C713A8D2BE3}" type="pres">
      <dgm:prSet presAssocID="{6694F39D-9A08-49EB-9FE3-22C1ED6E0D77}" presName="sibSpaceTwo" presStyleCnt="0"/>
      <dgm:spPr/>
      <dgm:t>
        <a:bodyPr/>
        <a:lstStyle/>
        <a:p>
          <a:endParaRPr lang="pl-PL"/>
        </a:p>
      </dgm:t>
    </dgm:pt>
    <dgm:pt modelId="{94EFCB95-F6FC-48FB-8497-F343B23C742B}" type="pres">
      <dgm:prSet presAssocID="{994970B1-B69D-4A1A-81D9-5327B1441D66}" presName="vertTwo" presStyleCnt="0"/>
      <dgm:spPr/>
      <dgm:t>
        <a:bodyPr/>
        <a:lstStyle/>
        <a:p>
          <a:endParaRPr lang="pl-PL"/>
        </a:p>
      </dgm:t>
    </dgm:pt>
    <dgm:pt modelId="{B8EB8CE8-1DF1-433A-A229-F059DF8958AF}" type="pres">
      <dgm:prSet presAssocID="{994970B1-B69D-4A1A-81D9-5327B1441D66}" presName="txTwo" presStyleLbl="node2" presStyleIdx="1" presStyleCnt="5">
        <dgm:presLayoutVars>
          <dgm:chPref val="3"/>
        </dgm:presLayoutVars>
      </dgm:prSet>
      <dgm:spPr/>
      <dgm:t>
        <a:bodyPr/>
        <a:lstStyle/>
        <a:p>
          <a:endParaRPr lang="pl-PL"/>
        </a:p>
      </dgm:t>
    </dgm:pt>
    <dgm:pt modelId="{3663BB85-F962-4AA3-AC4A-AC926AE650B0}" type="pres">
      <dgm:prSet presAssocID="{994970B1-B69D-4A1A-81D9-5327B1441D66}" presName="horzTwo" presStyleCnt="0"/>
      <dgm:spPr/>
      <dgm:t>
        <a:bodyPr/>
        <a:lstStyle/>
        <a:p>
          <a:endParaRPr lang="pl-PL"/>
        </a:p>
      </dgm:t>
    </dgm:pt>
    <dgm:pt modelId="{86BEB087-C5B9-4EFD-ABE5-E2206ADE3787}" type="pres">
      <dgm:prSet presAssocID="{B1A4C6F8-A463-4E12-873B-6C935674B8EB}" presName="sibSpaceTwo" presStyleCnt="0"/>
      <dgm:spPr/>
      <dgm:t>
        <a:bodyPr/>
        <a:lstStyle/>
        <a:p>
          <a:endParaRPr lang="pl-PL"/>
        </a:p>
      </dgm:t>
    </dgm:pt>
    <dgm:pt modelId="{5B1654F5-C2EC-40C6-A004-E5386E7E5DFB}" type="pres">
      <dgm:prSet presAssocID="{3A3F6245-EAEC-4D62-848E-28D8A14BDD57}" presName="vertTwo" presStyleCnt="0"/>
      <dgm:spPr/>
      <dgm:t>
        <a:bodyPr/>
        <a:lstStyle/>
        <a:p>
          <a:endParaRPr lang="pl-PL"/>
        </a:p>
      </dgm:t>
    </dgm:pt>
    <dgm:pt modelId="{B214F4EA-884B-4960-B534-417C212AD2A4}" type="pres">
      <dgm:prSet presAssocID="{3A3F6245-EAEC-4D62-848E-28D8A14BDD57}" presName="txTwo" presStyleLbl="node2" presStyleIdx="2" presStyleCnt="5">
        <dgm:presLayoutVars>
          <dgm:chPref val="3"/>
        </dgm:presLayoutVars>
      </dgm:prSet>
      <dgm:spPr/>
      <dgm:t>
        <a:bodyPr/>
        <a:lstStyle/>
        <a:p>
          <a:endParaRPr lang="pl-PL"/>
        </a:p>
      </dgm:t>
    </dgm:pt>
    <dgm:pt modelId="{C29401B0-D259-4AB4-8450-5AC6C027BBA1}" type="pres">
      <dgm:prSet presAssocID="{3A3F6245-EAEC-4D62-848E-28D8A14BDD57}" presName="horzTwo" presStyleCnt="0"/>
      <dgm:spPr/>
      <dgm:t>
        <a:bodyPr/>
        <a:lstStyle/>
        <a:p>
          <a:endParaRPr lang="pl-PL"/>
        </a:p>
      </dgm:t>
    </dgm:pt>
    <dgm:pt modelId="{2C27CAC0-B152-4F7E-99B9-F0077E5BDE70}" type="pres">
      <dgm:prSet presAssocID="{3119EA41-E096-48BD-8BF7-1F3FC9B08E85}" presName="sibSpaceTwo" presStyleCnt="0"/>
      <dgm:spPr/>
      <dgm:t>
        <a:bodyPr/>
        <a:lstStyle/>
        <a:p>
          <a:endParaRPr lang="pl-PL"/>
        </a:p>
      </dgm:t>
    </dgm:pt>
    <dgm:pt modelId="{4C798151-74B7-4C28-8B32-9E3E96F85D9F}" type="pres">
      <dgm:prSet presAssocID="{DDCD1872-0905-4849-B986-56C702072ED7}" presName="vertTwo" presStyleCnt="0"/>
      <dgm:spPr/>
      <dgm:t>
        <a:bodyPr/>
        <a:lstStyle/>
        <a:p>
          <a:endParaRPr lang="pl-PL"/>
        </a:p>
      </dgm:t>
    </dgm:pt>
    <dgm:pt modelId="{545D934E-2F04-4EC7-B5D9-1E0E0D25DC38}" type="pres">
      <dgm:prSet presAssocID="{DDCD1872-0905-4849-B986-56C702072ED7}" presName="txTwo" presStyleLbl="node2" presStyleIdx="3" presStyleCnt="5">
        <dgm:presLayoutVars>
          <dgm:chPref val="3"/>
        </dgm:presLayoutVars>
      </dgm:prSet>
      <dgm:spPr/>
      <dgm:t>
        <a:bodyPr/>
        <a:lstStyle/>
        <a:p>
          <a:endParaRPr lang="pl-PL"/>
        </a:p>
      </dgm:t>
    </dgm:pt>
    <dgm:pt modelId="{A0F86F0D-321B-47B8-8C52-A8052FBCDD49}" type="pres">
      <dgm:prSet presAssocID="{DDCD1872-0905-4849-B986-56C702072ED7}" presName="horzTwo" presStyleCnt="0"/>
      <dgm:spPr/>
      <dgm:t>
        <a:bodyPr/>
        <a:lstStyle/>
        <a:p>
          <a:endParaRPr lang="pl-PL"/>
        </a:p>
      </dgm:t>
    </dgm:pt>
    <dgm:pt modelId="{D05F1765-5A84-4DA5-AFB5-D0C197F4BFF8}" type="pres">
      <dgm:prSet presAssocID="{DD826A5A-97BB-4E31-B5C4-1AA6ED1E29E4}" presName="sibSpaceTwo" presStyleCnt="0"/>
      <dgm:spPr/>
      <dgm:t>
        <a:bodyPr/>
        <a:lstStyle/>
        <a:p>
          <a:endParaRPr lang="pl-PL"/>
        </a:p>
      </dgm:t>
    </dgm:pt>
    <dgm:pt modelId="{53FFB0A6-143D-419C-BDFE-412A17886C6E}" type="pres">
      <dgm:prSet presAssocID="{1903B46D-AEC6-4D28-AF66-2BD2A0689437}" presName="vertTwo" presStyleCnt="0"/>
      <dgm:spPr/>
      <dgm:t>
        <a:bodyPr/>
        <a:lstStyle/>
        <a:p>
          <a:endParaRPr lang="pl-PL"/>
        </a:p>
      </dgm:t>
    </dgm:pt>
    <dgm:pt modelId="{C84E3685-8189-4B81-BC27-D09BB96BCD48}" type="pres">
      <dgm:prSet presAssocID="{1903B46D-AEC6-4D28-AF66-2BD2A0689437}" presName="txTwo" presStyleLbl="node2" presStyleIdx="4" presStyleCnt="5">
        <dgm:presLayoutVars>
          <dgm:chPref val="3"/>
        </dgm:presLayoutVars>
      </dgm:prSet>
      <dgm:spPr/>
      <dgm:t>
        <a:bodyPr/>
        <a:lstStyle/>
        <a:p>
          <a:endParaRPr lang="pl-PL"/>
        </a:p>
      </dgm:t>
    </dgm:pt>
    <dgm:pt modelId="{9CF78D18-7570-4714-BE9D-7B829F651A69}" type="pres">
      <dgm:prSet presAssocID="{1903B46D-AEC6-4D28-AF66-2BD2A0689437}" presName="horzTwo" presStyleCnt="0"/>
      <dgm:spPr/>
      <dgm:t>
        <a:bodyPr/>
        <a:lstStyle/>
        <a:p>
          <a:endParaRPr lang="pl-PL"/>
        </a:p>
      </dgm:t>
    </dgm:pt>
  </dgm:ptLst>
  <dgm:cxnLst>
    <dgm:cxn modelId="{4CC38029-A291-456F-AD58-A1D70FE2955C}" srcId="{630DFB25-DFDD-481F-B10C-78DC414B29D5}" destId="{DDCD1872-0905-4849-B986-56C702072ED7}" srcOrd="3" destOrd="0" parTransId="{9EB59D69-58B9-4090-A761-9A0CE016B1F9}" sibTransId="{DD826A5A-97BB-4E31-B5C4-1AA6ED1E29E4}"/>
    <dgm:cxn modelId="{43A97BA0-81ED-4EEA-B609-C918228956E4}" type="presOf" srcId="{630DFB25-DFDD-481F-B10C-78DC414B29D5}" destId="{5D179D25-8B7F-4666-890E-E5F9688D9788}" srcOrd="0" destOrd="0" presId="urn:microsoft.com/office/officeart/2005/8/layout/hierarchy4"/>
    <dgm:cxn modelId="{413B5B5D-7DFE-402B-B2E1-B19E6F00449C}" type="presOf" srcId="{1903B46D-AEC6-4D28-AF66-2BD2A0689437}" destId="{C84E3685-8189-4B81-BC27-D09BB96BCD48}" srcOrd="0" destOrd="0" presId="urn:microsoft.com/office/officeart/2005/8/layout/hierarchy4"/>
    <dgm:cxn modelId="{A1572CBA-E0AE-4005-9426-A16F33647634}" type="presOf" srcId="{DDCD1872-0905-4849-B986-56C702072ED7}" destId="{545D934E-2F04-4EC7-B5D9-1E0E0D25DC38}" srcOrd="0" destOrd="0" presId="urn:microsoft.com/office/officeart/2005/8/layout/hierarchy4"/>
    <dgm:cxn modelId="{13942702-1CDB-4102-859B-AE8FA69CF8E6}" type="presOf" srcId="{475464AA-0D68-4C0F-A8E7-E0106D44D834}" destId="{B9BD3090-3D2B-4971-B59C-073B282ADFDA}" srcOrd="0" destOrd="0" presId="urn:microsoft.com/office/officeart/2005/8/layout/hierarchy4"/>
    <dgm:cxn modelId="{0329BFDD-31BB-4AD4-8ABB-D9E3DD0DE961}" type="presOf" srcId="{994970B1-B69D-4A1A-81D9-5327B1441D66}" destId="{B8EB8CE8-1DF1-433A-A229-F059DF8958AF}" srcOrd="0" destOrd="0" presId="urn:microsoft.com/office/officeart/2005/8/layout/hierarchy4"/>
    <dgm:cxn modelId="{F7BEF434-3D6B-4908-B890-6894A98F5D29}" srcId="{630DFB25-DFDD-481F-B10C-78DC414B29D5}" destId="{994970B1-B69D-4A1A-81D9-5327B1441D66}" srcOrd="1" destOrd="0" parTransId="{B9E50BAF-4C8A-473B-ADD0-C821F1CEB6DE}" sibTransId="{B1A4C6F8-A463-4E12-873B-6C935674B8EB}"/>
    <dgm:cxn modelId="{33560E77-9F65-4318-A715-8D25AAA8DC1E}" srcId="{630DFB25-DFDD-481F-B10C-78DC414B29D5}" destId="{1903B46D-AEC6-4D28-AF66-2BD2A0689437}" srcOrd="4" destOrd="0" parTransId="{35DD6364-5F28-4B03-8736-F0CEB8A7EF4C}" sibTransId="{DC90EC62-97C8-4522-9B3B-6603AABB48E7}"/>
    <dgm:cxn modelId="{4BCA07DC-2866-4991-AA93-7DC7EE998BF1}" srcId="{630DFB25-DFDD-481F-B10C-78DC414B29D5}" destId="{3A3F6245-EAEC-4D62-848E-28D8A14BDD57}" srcOrd="2" destOrd="0" parTransId="{684D1DE8-826E-4623-A540-09240344F0C0}" sibTransId="{3119EA41-E096-48BD-8BF7-1F3FC9B08E85}"/>
    <dgm:cxn modelId="{3C33C58A-6D0A-406E-8661-DA2FC8B1859E}" srcId="{3D1577D2-B262-4A45-AAF0-DBC0BEA89D45}" destId="{630DFB25-DFDD-481F-B10C-78DC414B29D5}" srcOrd="0" destOrd="0" parTransId="{AE4767F1-D13F-43DB-B185-08E10F39AD0E}" sibTransId="{03B9CD13-F5F2-4D1B-B48F-F531D9D9D0D5}"/>
    <dgm:cxn modelId="{648B73CA-26F4-4DDD-9152-1929754C0E1E}" type="presOf" srcId="{3D1577D2-B262-4A45-AAF0-DBC0BEA89D45}" destId="{580E82B7-1422-4047-919B-F370AE42D12C}" srcOrd="0" destOrd="0" presId="urn:microsoft.com/office/officeart/2005/8/layout/hierarchy4"/>
    <dgm:cxn modelId="{C866CD33-F52F-4ADF-9659-5B4BEF1B94A7}" srcId="{630DFB25-DFDD-481F-B10C-78DC414B29D5}" destId="{475464AA-0D68-4C0F-A8E7-E0106D44D834}" srcOrd="0" destOrd="0" parTransId="{F43CD633-E1D1-48C0-A974-AED5FD445F79}" sibTransId="{6694F39D-9A08-49EB-9FE3-22C1ED6E0D77}"/>
    <dgm:cxn modelId="{07911825-ED7E-4CDB-B287-8F5BC9FCF355}" type="presOf" srcId="{3A3F6245-EAEC-4D62-848E-28D8A14BDD57}" destId="{B214F4EA-884B-4960-B534-417C212AD2A4}" srcOrd="0" destOrd="0" presId="urn:microsoft.com/office/officeart/2005/8/layout/hierarchy4"/>
    <dgm:cxn modelId="{EDAA9141-7C73-43BA-A4FE-84031A134305}" type="presParOf" srcId="{580E82B7-1422-4047-919B-F370AE42D12C}" destId="{6460FA25-F526-41A2-8BB1-5DB302AB7DD8}" srcOrd="0" destOrd="0" presId="urn:microsoft.com/office/officeart/2005/8/layout/hierarchy4"/>
    <dgm:cxn modelId="{576FA112-FB9A-4397-8C22-54A476AF1CE2}" type="presParOf" srcId="{6460FA25-F526-41A2-8BB1-5DB302AB7DD8}" destId="{5D179D25-8B7F-4666-890E-E5F9688D9788}" srcOrd="0" destOrd="0" presId="urn:microsoft.com/office/officeart/2005/8/layout/hierarchy4"/>
    <dgm:cxn modelId="{7B29B7E7-492D-4FE4-8858-5BC810928128}" type="presParOf" srcId="{6460FA25-F526-41A2-8BB1-5DB302AB7DD8}" destId="{F18293AC-6699-4FA8-A2F4-DE814C6745A4}" srcOrd="1" destOrd="0" presId="urn:microsoft.com/office/officeart/2005/8/layout/hierarchy4"/>
    <dgm:cxn modelId="{CF23DF38-8C2E-4BF7-AC7A-1F75946E9E5E}" type="presParOf" srcId="{6460FA25-F526-41A2-8BB1-5DB302AB7DD8}" destId="{820AC3CE-D769-40BD-9995-F920E6828A19}" srcOrd="2" destOrd="0" presId="urn:microsoft.com/office/officeart/2005/8/layout/hierarchy4"/>
    <dgm:cxn modelId="{A3E6478A-54A3-4993-85FB-FD0E83325039}" type="presParOf" srcId="{820AC3CE-D769-40BD-9995-F920E6828A19}" destId="{A3AA4502-2D52-4C2A-AE8D-C67993CC5428}" srcOrd="0" destOrd="0" presId="urn:microsoft.com/office/officeart/2005/8/layout/hierarchy4"/>
    <dgm:cxn modelId="{9FC9EA4A-1060-4870-B24C-16D38D1BC5E6}" type="presParOf" srcId="{A3AA4502-2D52-4C2A-AE8D-C67993CC5428}" destId="{B9BD3090-3D2B-4971-B59C-073B282ADFDA}" srcOrd="0" destOrd="0" presId="urn:microsoft.com/office/officeart/2005/8/layout/hierarchy4"/>
    <dgm:cxn modelId="{B33809DE-9071-4850-9EC8-E6C63D7E9C86}" type="presParOf" srcId="{A3AA4502-2D52-4C2A-AE8D-C67993CC5428}" destId="{CD203C33-BD36-45A6-B2F6-4078C47AC870}" srcOrd="1" destOrd="0" presId="urn:microsoft.com/office/officeart/2005/8/layout/hierarchy4"/>
    <dgm:cxn modelId="{CD25809A-7D42-45E7-A89E-2CF55111E8F6}" type="presParOf" srcId="{820AC3CE-D769-40BD-9995-F920E6828A19}" destId="{0834F140-2C8D-453D-AE68-1C713A8D2BE3}" srcOrd="1" destOrd="0" presId="urn:microsoft.com/office/officeart/2005/8/layout/hierarchy4"/>
    <dgm:cxn modelId="{24017353-1E9D-4847-9FDE-45E3FF8C7C20}" type="presParOf" srcId="{820AC3CE-D769-40BD-9995-F920E6828A19}" destId="{94EFCB95-F6FC-48FB-8497-F343B23C742B}" srcOrd="2" destOrd="0" presId="urn:microsoft.com/office/officeart/2005/8/layout/hierarchy4"/>
    <dgm:cxn modelId="{4D3F6D8D-24B7-49D6-9821-D7EBA7223FEE}" type="presParOf" srcId="{94EFCB95-F6FC-48FB-8497-F343B23C742B}" destId="{B8EB8CE8-1DF1-433A-A229-F059DF8958AF}" srcOrd="0" destOrd="0" presId="urn:microsoft.com/office/officeart/2005/8/layout/hierarchy4"/>
    <dgm:cxn modelId="{75A33EC7-021F-4A01-8687-78D3961E98AC}" type="presParOf" srcId="{94EFCB95-F6FC-48FB-8497-F343B23C742B}" destId="{3663BB85-F962-4AA3-AC4A-AC926AE650B0}" srcOrd="1" destOrd="0" presId="urn:microsoft.com/office/officeart/2005/8/layout/hierarchy4"/>
    <dgm:cxn modelId="{D66C130F-CC9E-486C-9B5C-8EF5CD8CECA6}" type="presParOf" srcId="{820AC3CE-D769-40BD-9995-F920E6828A19}" destId="{86BEB087-C5B9-4EFD-ABE5-E2206ADE3787}" srcOrd="3" destOrd="0" presId="urn:microsoft.com/office/officeart/2005/8/layout/hierarchy4"/>
    <dgm:cxn modelId="{F06D8927-E640-4400-AB75-F2D4F7720853}" type="presParOf" srcId="{820AC3CE-D769-40BD-9995-F920E6828A19}" destId="{5B1654F5-C2EC-40C6-A004-E5386E7E5DFB}" srcOrd="4" destOrd="0" presId="urn:microsoft.com/office/officeart/2005/8/layout/hierarchy4"/>
    <dgm:cxn modelId="{2A528584-C632-475D-BBE1-22007C154731}" type="presParOf" srcId="{5B1654F5-C2EC-40C6-A004-E5386E7E5DFB}" destId="{B214F4EA-884B-4960-B534-417C212AD2A4}" srcOrd="0" destOrd="0" presId="urn:microsoft.com/office/officeart/2005/8/layout/hierarchy4"/>
    <dgm:cxn modelId="{BFB63519-8ACD-4F48-8EA9-4FFC5844B070}" type="presParOf" srcId="{5B1654F5-C2EC-40C6-A004-E5386E7E5DFB}" destId="{C29401B0-D259-4AB4-8450-5AC6C027BBA1}" srcOrd="1" destOrd="0" presId="urn:microsoft.com/office/officeart/2005/8/layout/hierarchy4"/>
    <dgm:cxn modelId="{196B55A5-EF93-4B53-A6F9-57860066C772}" type="presParOf" srcId="{820AC3CE-D769-40BD-9995-F920E6828A19}" destId="{2C27CAC0-B152-4F7E-99B9-F0077E5BDE70}" srcOrd="5" destOrd="0" presId="urn:microsoft.com/office/officeart/2005/8/layout/hierarchy4"/>
    <dgm:cxn modelId="{02508838-68FE-44F3-80DC-83EEA63B34F7}" type="presParOf" srcId="{820AC3CE-D769-40BD-9995-F920E6828A19}" destId="{4C798151-74B7-4C28-8B32-9E3E96F85D9F}" srcOrd="6" destOrd="0" presId="urn:microsoft.com/office/officeart/2005/8/layout/hierarchy4"/>
    <dgm:cxn modelId="{1F12D26E-0531-472F-B4C1-D37E394D2147}" type="presParOf" srcId="{4C798151-74B7-4C28-8B32-9E3E96F85D9F}" destId="{545D934E-2F04-4EC7-B5D9-1E0E0D25DC38}" srcOrd="0" destOrd="0" presId="urn:microsoft.com/office/officeart/2005/8/layout/hierarchy4"/>
    <dgm:cxn modelId="{CDA0869A-FA63-4397-84A9-3C9A6A6C247D}" type="presParOf" srcId="{4C798151-74B7-4C28-8B32-9E3E96F85D9F}" destId="{A0F86F0D-321B-47B8-8C52-A8052FBCDD49}" srcOrd="1" destOrd="0" presId="urn:microsoft.com/office/officeart/2005/8/layout/hierarchy4"/>
    <dgm:cxn modelId="{0ECC545C-C469-48F0-84EF-F27D95BD90FE}" type="presParOf" srcId="{820AC3CE-D769-40BD-9995-F920E6828A19}" destId="{D05F1765-5A84-4DA5-AFB5-D0C197F4BFF8}" srcOrd="7" destOrd="0" presId="urn:microsoft.com/office/officeart/2005/8/layout/hierarchy4"/>
    <dgm:cxn modelId="{A6DFC799-8DC1-4E1F-83D9-E27EAE26FD3A}" type="presParOf" srcId="{820AC3CE-D769-40BD-9995-F920E6828A19}" destId="{53FFB0A6-143D-419C-BDFE-412A17886C6E}" srcOrd="8" destOrd="0" presId="urn:microsoft.com/office/officeart/2005/8/layout/hierarchy4"/>
    <dgm:cxn modelId="{32897FC8-5056-42D7-B8E6-DC672538EF96}" type="presParOf" srcId="{53FFB0A6-143D-419C-BDFE-412A17886C6E}" destId="{C84E3685-8189-4B81-BC27-D09BB96BCD48}" srcOrd="0" destOrd="0" presId="urn:microsoft.com/office/officeart/2005/8/layout/hierarchy4"/>
    <dgm:cxn modelId="{7B70FAD5-CC29-431D-9642-F27EA402042E}" type="presParOf" srcId="{53FFB0A6-143D-419C-BDFE-412A17886C6E}" destId="{9CF78D18-7570-4714-BE9D-7B829F651A69}" srcOrd="1" destOrd="0" presId="urn:microsoft.com/office/officeart/2005/8/layout/hierarchy4"/>
  </dgm:cxnLst>
  <dgm:bg>
    <a:effectLst>
      <a:glow rad="63500">
        <a:schemeClr val="accent1">
          <a:satMod val="175000"/>
          <a:alpha val="40000"/>
        </a:schemeClr>
      </a:glow>
      <a:outerShdw blurRad="50800" dist="38100" dir="8100000" algn="tr" rotWithShape="0">
        <a:prstClr val="black">
          <a:alpha val="40000"/>
        </a:prstClr>
      </a:outerShdw>
    </a:effect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CEB1116-D786-4B32-9B7C-E6D3B2F57EA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pl-PL"/>
        </a:p>
      </dgm:t>
    </dgm:pt>
    <dgm:pt modelId="{EAAAD171-B436-4898-B837-9D5D27504796}">
      <dgm:prSet phldrT="[Tekst]" custT="1"/>
      <dgm:spPr/>
      <dgm:t>
        <a:bodyPr/>
        <a:lstStyle/>
        <a:p>
          <a:r>
            <a:rPr lang="pl-PL" sz="4000" b="1" dirty="0">
              <a:solidFill>
                <a:sysClr val="windowText" lastClr="000000"/>
              </a:solidFill>
            </a:rPr>
            <a:t>Filtry piaskowe</a:t>
          </a:r>
        </a:p>
      </dgm:t>
    </dgm:pt>
    <dgm:pt modelId="{019BE0B0-373D-407D-B184-1C6A01A2BFF2}" type="parTrans" cxnId="{C3CE4975-DA92-49D6-ADC5-55DCDB483E9F}">
      <dgm:prSet/>
      <dgm:spPr/>
      <dgm:t>
        <a:bodyPr/>
        <a:lstStyle/>
        <a:p>
          <a:endParaRPr lang="pl-PL" sz="1800"/>
        </a:p>
      </dgm:t>
    </dgm:pt>
    <dgm:pt modelId="{02CC399E-9807-4231-9632-B9542BC9B306}" type="sibTrans" cxnId="{C3CE4975-DA92-49D6-ADC5-55DCDB483E9F}">
      <dgm:prSet/>
      <dgm:spPr/>
      <dgm:t>
        <a:bodyPr/>
        <a:lstStyle/>
        <a:p>
          <a:endParaRPr lang="pl-PL" sz="1800"/>
        </a:p>
      </dgm:t>
    </dgm:pt>
    <dgm:pt modelId="{B5D84290-7C66-4745-9DA0-5F9F18C07848}" type="asst">
      <dgm:prSet phldrT="[Tekst]" custT="1"/>
      <dgm:spPr/>
      <dgm:t>
        <a:bodyPr/>
        <a:lstStyle/>
        <a:p>
          <a:r>
            <a:rPr lang="pl-PL" sz="1800">
              <a:solidFill>
                <a:sysClr val="windowText" lastClr="000000"/>
              </a:solidFill>
            </a:rPr>
            <a:t>Filtry piaskowe</a:t>
          </a:r>
          <a:br>
            <a:rPr lang="pl-PL" sz="1800">
              <a:solidFill>
                <a:sysClr val="windowText" lastClr="000000"/>
              </a:solidFill>
            </a:rPr>
          </a:br>
          <a:r>
            <a:rPr lang="pl-PL" sz="1800">
              <a:solidFill>
                <a:sysClr val="windowText" lastClr="000000"/>
              </a:solidFill>
            </a:rPr>
            <a:t>o przepływie pionowym</a:t>
          </a:r>
        </a:p>
      </dgm:t>
    </dgm:pt>
    <dgm:pt modelId="{30FE426D-F022-4010-A40E-2FFDED71B88B}" type="parTrans" cxnId="{7FB200A8-08A5-4B54-96F7-B511BCC604C8}">
      <dgm:prSet/>
      <dgm:spPr/>
      <dgm:t>
        <a:bodyPr/>
        <a:lstStyle/>
        <a:p>
          <a:endParaRPr lang="pl-PL" sz="1800"/>
        </a:p>
      </dgm:t>
    </dgm:pt>
    <dgm:pt modelId="{F36A39A4-24E9-49CA-BBC0-33BDCE5302C0}" type="sibTrans" cxnId="{7FB200A8-08A5-4B54-96F7-B511BCC604C8}">
      <dgm:prSet/>
      <dgm:spPr/>
      <dgm:t>
        <a:bodyPr/>
        <a:lstStyle/>
        <a:p>
          <a:endParaRPr lang="pl-PL" sz="1800"/>
        </a:p>
      </dgm:t>
    </dgm:pt>
    <dgm:pt modelId="{65608235-40CA-4E7E-BE88-0C53B6E636B8}" type="asst">
      <dgm:prSet custT="1"/>
      <dgm:spPr/>
      <dgm:t>
        <a:bodyPr/>
        <a:lstStyle/>
        <a:p>
          <a:r>
            <a:rPr lang="pl-PL" sz="1800">
              <a:solidFill>
                <a:sysClr val="windowText" lastClr="000000"/>
              </a:solidFill>
            </a:rPr>
            <a:t>Filtry piaskowe </a:t>
          </a:r>
          <a:br>
            <a:rPr lang="pl-PL" sz="1800">
              <a:solidFill>
                <a:sysClr val="windowText" lastClr="000000"/>
              </a:solidFill>
            </a:rPr>
          </a:br>
          <a:r>
            <a:rPr lang="pl-PL" sz="1800">
              <a:solidFill>
                <a:sysClr val="windowText" lastClr="000000"/>
              </a:solidFill>
            </a:rPr>
            <a:t>o przepływie poziomym</a:t>
          </a:r>
        </a:p>
      </dgm:t>
    </dgm:pt>
    <dgm:pt modelId="{F4590D25-C0A0-4A2F-A049-EAA9DDA4F1D5}" type="parTrans" cxnId="{5058EEBE-5217-45B2-B799-E2DC0744E3A5}">
      <dgm:prSet/>
      <dgm:spPr/>
      <dgm:t>
        <a:bodyPr/>
        <a:lstStyle/>
        <a:p>
          <a:endParaRPr lang="pl-PL" sz="1800"/>
        </a:p>
      </dgm:t>
    </dgm:pt>
    <dgm:pt modelId="{C561371F-2455-465F-B686-5564B088E15A}" type="sibTrans" cxnId="{5058EEBE-5217-45B2-B799-E2DC0744E3A5}">
      <dgm:prSet/>
      <dgm:spPr/>
      <dgm:t>
        <a:bodyPr/>
        <a:lstStyle/>
        <a:p>
          <a:endParaRPr lang="pl-PL" sz="1800"/>
        </a:p>
      </dgm:t>
    </dgm:pt>
    <dgm:pt modelId="{D14A7367-1385-44DF-BCA7-629CB31FF448}">
      <dgm:prSet custT="1"/>
      <dgm:spPr/>
      <dgm:t>
        <a:bodyPr/>
        <a:lstStyle/>
        <a:p>
          <a:r>
            <a:rPr lang="pl-PL" sz="1800"/>
            <a:t>Filtry piaskowe zakryte</a:t>
          </a:r>
        </a:p>
      </dgm:t>
    </dgm:pt>
    <dgm:pt modelId="{93538ED1-0805-4877-AEBF-12666D44F84C}" type="parTrans" cxnId="{33576877-FAAF-4BBB-B0A5-9924479774FA}">
      <dgm:prSet/>
      <dgm:spPr/>
      <dgm:t>
        <a:bodyPr/>
        <a:lstStyle/>
        <a:p>
          <a:endParaRPr lang="pl-PL" sz="1800"/>
        </a:p>
      </dgm:t>
    </dgm:pt>
    <dgm:pt modelId="{10CDCA26-8EBD-4371-AC31-9EAB1BCACD00}" type="sibTrans" cxnId="{33576877-FAAF-4BBB-B0A5-9924479774FA}">
      <dgm:prSet/>
      <dgm:spPr/>
      <dgm:t>
        <a:bodyPr/>
        <a:lstStyle/>
        <a:p>
          <a:endParaRPr lang="pl-PL" sz="1800"/>
        </a:p>
      </dgm:t>
    </dgm:pt>
    <dgm:pt modelId="{47E3DF41-8EA9-450F-91A5-4AD5448B67B9}">
      <dgm:prSet custT="1"/>
      <dgm:spPr/>
      <dgm:t>
        <a:bodyPr/>
        <a:lstStyle/>
        <a:p>
          <a:r>
            <a:rPr lang="pl-PL" sz="1800"/>
            <a:t>Filtry piaskowe odkryte</a:t>
          </a:r>
        </a:p>
      </dgm:t>
    </dgm:pt>
    <dgm:pt modelId="{D1CE3D0D-5DCD-43B9-BA21-B69E68C95A0C}" type="parTrans" cxnId="{AA5EF226-82E1-4CC8-BDC0-79D16B4AF60C}">
      <dgm:prSet/>
      <dgm:spPr/>
      <dgm:t>
        <a:bodyPr/>
        <a:lstStyle/>
        <a:p>
          <a:endParaRPr lang="pl-PL" sz="1800"/>
        </a:p>
      </dgm:t>
    </dgm:pt>
    <dgm:pt modelId="{C3FA67F8-6D0C-47FD-A1C5-E94C87514610}" type="sibTrans" cxnId="{AA5EF226-82E1-4CC8-BDC0-79D16B4AF60C}">
      <dgm:prSet/>
      <dgm:spPr/>
      <dgm:t>
        <a:bodyPr/>
        <a:lstStyle/>
        <a:p>
          <a:endParaRPr lang="pl-PL" sz="1800"/>
        </a:p>
      </dgm:t>
    </dgm:pt>
    <dgm:pt modelId="{5C6E485B-994E-4141-B6AB-D152D78DA7B4}">
      <dgm:prSet custT="1"/>
      <dgm:spPr/>
      <dgm:t>
        <a:bodyPr/>
        <a:lstStyle/>
        <a:p>
          <a:r>
            <a:rPr lang="pl-PL" sz="1800"/>
            <a:t>Filtry piaskowe z jednorazowym przepływem ścieków</a:t>
          </a:r>
        </a:p>
      </dgm:t>
    </dgm:pt>
    <dgm:pt modelId="{D0584327-B7A1-42C5-BED7-B60A54396D6A}" type="parTrans" cxnId="{68874A06-E648-46CE-A7C2-67A7533C09D0}">
      <dgm:prSet/>
      <dgm:spPr/>
      <dgm:t>
        <a:bodyPr/>
        <a:lstStyle/>
        <a:p>
          <a:endParaRPr lang="pl-PL" sz="1800"/>
        </a:p>
      </dgm:t>
    </dgm:pt>
    <dgm:pt modelId="{D2ED996C-01B7-4BD8-9B46-FEEF6F84D334}" type="sibTrans" cxnId="{68874A06-E648-46CE-A7C2-67A7533C09D0}">
      <dgm:prSet/>
      <dgm:spPr/>
      <dgm:t>
        <a:bodyPr/>
        <a:lstStyle/>
        <a:p>
          <a:endParaRPr lang="pl-PL" sz="1800"/>
        </a:p>
      </dgm:t>
    </dgm:pt>
    <dgm:pt modelId="{A84F4F35-2157-42EB-AFE2-2D542FC2A2D6}">
      <dgm:prSet custT="1"/>
      <dgm:spPr/>
      <dgm:t>
        <a:bodyPr/>
        <a:lstStyle/>
        <a:p>
          <a:r>
            <a:rPr lang="pl-PL" sz="1800"/>
            <a:t>Filtry piaskowe z wielokrotnym przepływem ścieków (recyrkulacja)</a:t>
          </a:r>
        </a:p>
      </dgm:t>
    </dgm:pt>
    <dgm:pt modelId="{752B5766-3907-4B04-B625-228391006D67}" type="parTrans" cxnId="{663EF3AA-9311-4213-9D10-373E0D770071}">
      <dgm:prSet/>
      <dgm:spPr/>
      <dgm:t>
        <a:bodyPr/>
        <a:lstStyle/>
        <a:p>
          <a:endParaRPr lang="pl-PL" sz="1800"/>
        </a:p>
      </dgm:t>
    </dgm:pt>
    <dgm:pt modelId="{09CA9C20-9D71-463F-8B48-676209846239}" type="sibTrans" cxnId="{663EF3AA-9311-4213-9D10-373E0D770071}">
      <dgm:prSet/>
      <dgm:spPr/>
      <dgm:t>
        <a:bodyPr/>
        <a:lstStyle/>
        <a:p>
          <a:endParaRPr lang="pl-PL" sz="1800"/>
        </a:p>
      </dgm:t>
    </dgm:pt>
    <dgm:pt modelId="{140729EB-35E1-4D38-AE87-73CA1278B35A}" type="pres">
      <dgm:prSet presAssocID="{2CEB1116-D786-4B32-9B7C-E6D3B2F57EAD}" presName="hierChild1" presStyleCnt="0">
        <dgm:presLayoutVars>
          <dgm:chPref val="1"/>
          <dgm:dir/>
          <dgm:animOne val="branch"/>
          <dgm:animLvl val="lvl"/>
          <dgm:resizeHandles/>
        </dgm:presLayoutVars>
      </dgm:prSet>
      <dgm:spPr/>
      <dgm:t>
        <a:bodyPr/>
        <a:lstStyle/>
        <a:p>
          <a:endParaRPr lang="pl-PL"/>
        </a:p>
      </dgm:t>
    </dgm:pt>
    <dgm:pt modelId="{452F775C-3A06-44D5-A3B1-5B86F2D4AC56}" type="pres">
      <dgm:prSet presAssocID="{EAAAD171-B436-4898-B837-9D5D27504796}" presName="hierRoot1" presStyleCnt="0"/>
      <dgm:spPr/>
    </dgm:pt>
    <dgm:pt modelId="{D1B5BCC4-A398-4C60-8D0C-F2410F41C319}" type="pres">
      <dgm:prSet presAssocID="{EAAAD171-B436-4898-B837-9D5D27504796}" presName="composite" presStyleCnt="0"/>
      <dgm:spPr/>
    </dgm:pt>
    <dgm:pt modelId="{816A9772-7044-4B05-85C0-520F8F8D194A}" type="pres">
      <dgm:prSet presAssocID="{EAAAD171-B436-4898-B837-9D5D27504796}" presName="background" presStyleLbl="node0" presStyleIdx="0" presStyleCnt="1"/>
      <dgm:spPr/>
    </dgm:pt>
    <dgm:pt modelId="{733B4567-F6E6-4049-80A1-1F52D1FD609A}" type="pres">
      <dgm:prSet presAssocID="{EAAAD171-B436-4898-B837-9D5D27504796}" presName="text" presStyleLbl="fgAcc0" presStyleIdx="0" presStyleCnt="1" custScaleX="297089">
        <dgm:presLayoutVars>
          <dgm:chPref val="3"/>
        </dgm:presLayoutVars>
      </dgm:prSet>
      <dgm:spPr/>
      <dgm:t>
        <a:bodyPr/>
        <a:lstStyle/>
        <a:p>
          <a:endParaRPr lang="pl-PL"/>
        </a:p>
      </dgm:t>
    </dgm:pt>
    <dgm:pt modelId="{8D947ADD-6BD1-4819-951D-BF5B23DB8D23}" type="pres">
      <dgm:prSet presAssocID="{EAAAD171-B436-4898-B837-9D5D27504796}" presName="hierChild2" presStyleCnt="0"/>
      <dgm:spPr/>
    </dgm:pt>
    <dgm:pt modelId="{77DA3D18-FC14-44A0-85F9-732238A37F6A}" type="pres">
      <dgm:prSet presAssocID="{30FE426D-F022-4010-A40E-2FFDED71B88B}" presName="Name10" presStyleLbl="parChTrans1D2" presStyleIdx="0" presStyleCnt="2"/>
      <dgm:spPr/>
      <dgm:t>
        <a:bodyPr/>
        <a:lstStyle/>
        <a:p>
          <a:endParaRPr lang="pl-PL"/>
        </a:p>
      </dgm:t>
    </dgm:pt>
    <dgm:pt modelId="{40724AF4-32FF-4722-94FA-5204CDC43143}" type="pres">
      <dgm:prSet presAssocID="{B5D84290-7C66-4745-9DA0-5F9F18C07848}" presName="hierRoot2" presStyleCnt="0"/>
      <dgm:spPr/>
    </dgm:pt>
    <dgm:pt modelId="{9931743F-2E17-4F9E-B71D-ABDDCDBF07D7}" type="pres">
      <dgm:prSet presAssocID="{B5D84290-7C66-4745-9DA0-5F9F18C07848}" presName="composite2" presStyleCnt="0"/>
      <dgm:spPr/>
    </dgm:pt>
    <dgm:pt modelId="{958CAE2B-51CC-4D54-A0C9-3F422FC153BD}" type="pres">
      <dgm:prSet presAssocID="{B5D84290-7C66-4745-9DA0-5F9F18C07848}" presName="background2" presStyleLbl="asst1" presStyleIdx="0" presStyleCnt="2"/>
      <dgm:spPr/>
    </dgm:pt>
    <dgm:pt modelId="{E9F320E8-08CA-4343-8806-CF8843E1CD0D}" type="pres">
      <dgm:prSet presAssocID="{B5D84290-7C66-4745-9DA0-5F9F18C07848}" presName="text2" presStyleLbl="fgAcc2" presStyleIdx="0" presStyleCnt="2" custScaleX="226357">
        <dgm:presLayoutVars>
          <dgm:chPref val="3"/>
        </dgm:presLayoutVars>
      </dgm:prSet>
      <dgm:spPr/>
      <dgm:t>
        <a:bodyPr/>
        <a:lstStyle/>
        <a:p>
          <a:endParaRPr lang="pl-PL"/>
        </a:p>
      </dgm:t>
    </dgm:pt>
    <dgm:pt modelId="{8788436B-5529-4B60-973C-E10236DB1229}" type="pres">
      <dgm:prSet presAssocID="{B5D84290-7C66-4745-9DA0-5F9F18C07848}" presName="hierChild3" presStyleCnt="0"/>
      <dgm:spPr/>
    </dgm:pt>
    <dgm:pt modelId="{464AD7A8-B95A-432B-9ACE-533E40989939}" type="pres">
      <dgm:prSet presAssocID="{93538ED1-0805-4877-AEBF-12666D44F84C}" presName="Name17" presStyleLbl="parChTrans1D3" presStyleIdx="0" presStyleCnt="2"/>
      <dgm:spPr/>
      <dgm:t>
        <a:bodyPr/>
        <a:lstStyle/>
        <a:p>
          <a:endParaRPr lang="pl-PL"/>
        </a:p>
      </dgm:t>
    </dgm:pt>
    <dgm:pt modelId="{4A6102D2-3254-44DA-A188-A7C080609DED}" type="pres">
      <dgm:prSet presAssocID="{D14A7367-1385-44DF-BCA7-629CB31FF448}" presName="hierRoot3" presStyleCnt="0"/>
      <dgm:spPr/>
    </dgm:pt>
    <dgm:pt modelId="{77E07833-4DB7-471E-A65C-4C730C46A5E5}" type="pres">
      <dgm:prSet presAssocID="{D14A7367-1385-44DF-BCA7-629CB31FF448}" presName="composite3" presStyleCnt="0"/>
      <dgm:spPr/>
    </dgm:pt>
    <dgm:pt modelId="{A4A22371-C1B4-4BD7-A11B-8FD6BD386DC1}" type="pres">
      <dgm:prSet presAssocID="{D14A7367-1385-44DF-BCA7-629CB31FF448}" presName="background3" presStyleLbl="node3" presStyleIdx="0" presStyleCnt="2"/>
      <dgm:spPr/>
    </dgm:pt>
    <dgm:pt modelId="{100DF251-C4E5-4E34-AA0E-43F6B69EC6D5}" type="pres">
      <dgm:prSet presAssocID="{D14A7367-1385-44DF-BCA7-629CB31FF448}" presName="text3" presStyleLbl="fgAcc3" presStyleIdx="0" presStyleCnt="2" custScaleX="179669">
        <dgm:presLayoutVars>
          <dgm:chPref val="3"/>
        </dgm:presLayoutVars>
      </dgm:prSet>
      <dgm:spPr/>
      <dgm:t>
        <a:bodyPr/>
        <a:lstStyle/>
        <a:p>
          <a:endParaRPr lang="pl-PL"/>
        </a:p>
      </dgm:t>
    </dgm:pt>
    <dgm:pt modelId="{E6E713BC-77A2-41B8-B7F9-02573DC8C025}" type="pres">
      <dgm:prSet presAssocID="{D14A7367-1385-44DF-BCA7-629CB31FF448}" presName="hierChild4" presStyleCnt="0"/>
      <dgm:spPr/>
    </dgm:pt>
    <dgm:pt modelId="{AC64A5AE-8449-47EB-A981-74AE98D166A9}" type="pres">
      <dgm:prSet presAssocID="{D1CE3D0D-5DCD-43B9-BA21-B69E68C95A0C}" presName="Name17" presStyleLbl="parChTrans1D3" presStyleIdx="1" presStyleCnt="2"/>
      <dgm:spPr/>
      <dgm:t>
        <a:bodyPr/>
        <a:lstStyle/>
        <a:p>
          <a:endParaRPr lang="pl-PL"/>
        </a:p>
      </dgm:t>
    </dgm:pt>
    <dgm:pt modelId="{A07D4903-079D-45BF-968F-406A0E2C4ED2}" type="pres">
      <dgm:prSet presAssocID="{47E3DF41-8EA9-450F-91A5-4AD5448B67B9}" presName="hierRoot3" presStyleCnt="0"/>
      <dgm:spPr/>
    </dgm:pt>
    <dgm:pt modelId="{437B0C0F-2930-4F5C-8C4B-724836FB7F0F}" type="pres">
      <dgm:prSet presAssocID="{47E3DF41-8EA9-450F-91A5-4AD5448B67B9}" presName="composite3" presStyleCnt="0"/>
      <dgm:spPr/>
    </dgm:pt>
    <dgm:pt modelId="{5B377141-533E-4561-9985-DA4FB8AE8427}" type="pres">
      <dgm:prSet presAssocID="{47E3DF41-8EA9-450F-91A5-4AD5448B67B9}" presName="background3" presStyleLbl="node3" presStyleIdx="1" presStyleCnt="2"/>
      <dgm:spPr/>
    </dgm:pt>
    <dgm:pt modelId="{40C743E3-FCA6-498B-A44E-6E92BDD85AF8}" type="pres">
      <dgm:prSet presAssocID="{47E3DF41-8EA9-450F-91A5-4AD5448B67B9}" presName="text3" presStyleLbl="fgAcc3" presStyleIdx="1" presStyleCnt="2" custScaleX="185600">
        <dgm:presLayoutVars>
          <dgm:chPref val="3"/>
        </dgm:presLayoutVars>
      </dgm:prSet>
      <dgm:spPr/>
      <dgm:t>
        <a:bodyPr/>
        <a:lstStyle/>
        <a:p>
          <a:endParaRPr lang="pl-PL"/>
        </a:p>
      </dgm:t>
    </dgm:pt>
    <dgm:pt modelId="{8A636C4F-9831-4823-8FCB-BF8A205107D6}" type="pres">
      <dgm:prSet presAssocID="{47E3DF41-8EA9-450F-91A5-4AD5448B67B9}" presName="hierChild4" presStyleCnt="0"/>
      <dgm:spPr/>
    </dgm:pt>
    <dgm:pt modelId="{AD792537-77B9-4B5C-83DA-5E7FA511CE43}" type="pres">
      <dgm:prSet presAssocID="{D0584327-B7A1-42C5-BED7-B60A54396D6A}" presName="Name23" presStyleLbl="parChTrans1D4" presStyleIdx="0" presStyleCnt="2"/>
      <dgm:spPr/>
      <dgm:t>
        <a:bodyPr/>
        <a:lstStyle/>
        <a:p>
          <a:endParaRPr lang="pl-PL"/>
        </a:p>
      </dgm:t>
    </dgm:pt>
    <dgm:pt modelId="{AB2E6293-83C5-4226-B3AF-5748B14F321D}" type="pres">
      <dgm:prSet presAssocID="{5C6E485B-994E-4141-B6AB-D152D78DA7B4}" presName="hierRoot4" presStyleCnt="0"/>
      <dgm:spPr/>
    </dgm:pt>
    <dgm:pt modelId="{7728ED45-E9AB-4E53-BB0C-5B2485B6356B}" type="pres">
      <dgm:prSet presAssocID="{5C6E485B-994E-4141-B6AB-D152D78DA7B4}" presName="composite4" presStyleCnt="0"/>
      <dgm:spPr/>
    </dgm:pt>
    <dgm:pt modelId="{102C29AF-5677-484B-A8E2-1DC01510E59C}" type="pres">
      <dgm:prSet presAssocID="{5C6E485B-994E-4141-B6AB-D152D78DA7B4}" presName="background4" presStyleLbl="node4" presStyleIdx="0" presStyleCnt="2"/>
      <dgm:spPr/>
    </dgm:pt>
    <dgm:pt modelId="{746934A3-F01F-4781-B96C-BFE4611F3C9A}" type="pres">
      <dgm:prSet presAssocID="{5C6E485B-994E-4141-B6AB-D152D78DA7B4}" presName="text4" presStyleLbl="fgAcc4" presStyleIdx="0" presStyleCnt="2" custScaleX="169177">
        <dgm:presLayoutVars>
          <dgm:chPref val="3"/>
        </dgm:presLayoutVars>
      </dgm:prSet>
      <dgm:spPr/>
      <dgm:t>
        <a:bodyPr/>
        <a:lstStyle/>
        <a:p>
          <a:endParaRPr lang="pl-PL"/>
        </a:p>
      </dgm:t>
    </dgm:pt>
    <dgm:pt modelId="{64820E38-E175-4C63-B8B7-BC34AA4E93EF}" type="pres">
      <dgm:prSet presAssocID="{5C6E485B-994E-4141-B6AB-D152D78DA7B4}" presName="hierChild5" presStyleCnt="0"/>
      <dgm:spPr/>
    </dgm:pt>
    <dgm:pt modelId="{1F3F0BAE-CC57-4C49-A83F-B4356F7CF9BA}" type="pres">
      <dgm:prSet presAssocID="{752B5766-3907-4B04-B625-228391006D67}" presName="Name23" presStyleLbl="parChTrans1D4" presStyleIdx="1" presStyleCnt="2"/>
      <dgm:spPr/>
      <dgm:t>
        <a:bodyPr/>
        <a:lstStyle/>
        <a:p>
          <a:endParaRPr lang="pl-PL"/>
        </a:p>
      </dgm:t>
    </dgm:pt>
    <dgm:pt modelId="{9D519D28-90AC-4DF3-B430-F3DC1A970857}" type="pres">
      <dgm:prSet presAssocID="{A84F4F35-2157-42EB-AFE2-2D542FC2A2D6}" presName="hierRoot4" presStyleCnt="0"/>
      <dgm:spPr/>
    </dgm:pt>
    <dgm:pt modelId="{F5E278AC-47D0-40A6-A862-094BF4234ECE}" type="pres">
      <dgm:prSet presAssocID="{A84F4F35-2157-42EB-AFE2-2D542FC2A2D6}" presName="composite4" presStyleCnt="0"/>
      <dgm:spPr/>
    </dgm:pt>
    <dgm:pt modelId="{0C53F862-4B87-40AB-BE06-6225A82F6097}" type="pres">
      <dgm:prSet presAssocID="{A84F4F35-2157-42EB-AFE2-2D542FC2A2D6}" presName="background4" presStyleLbl="node4" presStyleIdx="1" presStyleCnt="2"/>
      <dgm:spPr/>
    </dgm:pt>
    <dgm:pt modelId="{E3B1CE0E-160B-4EBD-8A01-774675DFE92D}" type="pres">
      <dgm:prSet presAssocID="{A84F4F35-2157-42EB-AFE2-2D542FC2A2D6}" presName="text4" presStyleLbl="fgAcc4" presStyleIdx="1" presStyleCnt="2" custScaleX="219333">
        <dgm:presLayoutVars>
          <dgm:chPref val="3"/>
        </dgm:presLayoutVars>
      </dgm:prSet>
      <dgm:spPr/>
      <dgm:t>
        <a:bodyPr/>
        <a:lstStyle/>
        <a:p>
          <a:endParaRPr lang="pl-PL"/>
        </a:p>
      </dgm:t>
    </dgm:pt>
    <dgm:pt modelId="{40E77A7A-1D1D-4F74-B944-E868E61FB9BE}" type="pres">
      <dgm:prSet presAssocID="{A84F4F35-2157-42EB-AFE2-2D542FC2A2D6}" presName="hierChild5" presStyleCnt="0"/>
      <dgm:spPr/>
    </dgm:pt>
    <dgm:pt modelId="{1E8922DA-860C-4399-96EC-D7E5EC237CF6}" type="pres">
      <dgm:prSet presAssocID="{F4590D25-C0A0-4A2F-A049-EAA9DDA4F1D5}" presName="Name10" presStyleLbl="parChTrans1D2" presStyleIdx="1" presStyleCnt="2"/>
      <dgm:spPr/>
      <dgm:t>
        <a:bodyPr/>
        <a:lstStyle/>
        <a:p>
          <a:endParaRPr lang="pl-PL"/>
        </a:p>
      </dgm:t>
    </dgm:pt>
    <dgm:pt modelId="{0AAB844F-C455-422A-AAD3-76AD99F21D4C}" type="pres">
      <dgm:prSet presAssocID="{65608235-40CA-4E7E-BE88-0C53B6E636B8}" presName="hierRoot2" presStyleCnt="0"/>
      <dgm:spPr/>
    </dgm:pt>
    <dgm:pt modelId="{8990195D-57C6-4BD3-B31C-BE69EEDB7A15}" type="pres">
      <dgm:prSet presAssocID="{65608235-40CA-4E7E-BE88-0C53B6E636B8}" presName="composite2" presStyleCnt="0"/>
      <dgm:spPr/>
    </dgm:pt>
    <dgm:pt modelId="{36755F96-A0F6-4E33-A5AF-9AEFEC91208F}" type="pres">
      <dgm:prSet presAssocID="{65608235-40CA-4E7E-BE88-0C53B6E636B8}" presName="background2" presStyleLbl="asst1" presStyleIdx="1" presStyleCnt="2"/>
      <dgm:spPr/>
    </dgm:pt>
    <dgm:pt modelId="{1FB96064-E345-4E67-B3B4-C6C369B2C297}" type="pres">
      <dgm:prSet presAssocID="{65608235-40CA-4E7E-BE88-0C53B6E636B8}" presName="text2" presStyleLbl="fgAcc2" presStyleIdx="1" presStyleCnt="2" custScaleX="198053">
        <dgm:presLayoutVars>
          <dgm:chPref val="3"/>
        </dgm:presLayoutVars>
      </dgm:prSet>
      <dgm:spPr/>
      <dgm:t>
        <a:bodyPr/>
        <a:lstStyle/>
        <a:p>
          <a:endParaRPr lang="pl-PL"/>
        </a:p>
      </dgm:t>
    </dgm:pt>
    <dgm:pt modelId="{1C5F9F28-35BC-411A-9FEC-F6BCC88EB043}" type="pres">
      <dgm:prSet presAssocID="{65608235-40CA-4E7E-BE88-0C53B6E636B8}" presName="hierChild3" presStyleCnt="0"/>
      <dgm:spPr/>
    </dgm:pt>
  </dgm:ptLst>
  <dgm:cxnLst>
    <dgm:cxn modelId="{663EF3AA-9311-4213-9D10-373E0D770071}" srcId="{47E3DF41-8EA9-450F-91A5-4AD5448B67B9}" destId="{A84F4F35-2157-42EB-AFE2-2D542FC2A2D6}" srcOrd="1" destOrd="0" parTransId="{752B5766-3907-4B04-B625-228391006D67}" sibTransId="{09CA9C20-9D71-463F-8B48-676209846239}"/>
    <dgm:cxn modelId="{C3CE4975-DA92-49D6-ADC5-55DCDB483E9F}" srcId="{2CEB1116-D786-4B32-9B7C-E6D3B2F57EAD}" destId="{EAAAD171-B436-4898-B837-9D5D27504796}" srcOrd="0" destOrd="0" parTransId="{019BE0B0-373D-407D-B184-1C6A01A2BFF2}" sibTransId="{02CC399E-9807-4231-9632-B9542BC9B306}"/>
    <dgm:cxn modelId="{A692C678-64A1-4F75-B7CC-18CA7DC7B066}" type="presOf" srcId="{D1CE3D0D-5DCD-43B9-BA21-B69E68C95A0C}" destId="{AC64A5AE-8449-47EB-A981-74AE98D166A9}" srcOrd="0" destOrd="0" presId="urn:microsoft.com/office/officeart/2005/8/layout/hierarchy1"/>
    <dgm:cxn modelId="{06D01AFC-9C15-4D20-886C-36118AC53C26}" type="presOf" srcId="{5C6E485B-994E-4141-B6AB-D152D78DA7B4}" destId="{746934A3-F01F-4781-B96C-BFE4611F3C9A}" srcOrd="0" destOrd="0" presId="urn:microsoft.com/office/officeart/2005/8/layout/hierarchy1"/>
    <dgm:cxn modelId="{EF52147D-F3F5-49D5-AF80-CDC9049580DE}" type="presOf" srcId="{2CEB1116-D786-4B32-9B7C-E6D3B2F57EAD}" destId="{140729EB-35E1-4D38-AE87-73CA1278B35A}" srcOrd="0" destOrd="0" presId="urn:microsoft.com/office/officeart/2005/8/layout/hierarchy1"/>
    <dgm:cxn modelId="{33576877-FAAF-4BBB-B0A5-9924479774FA}" srcId="{B5D84290-7C66-4745-9DA0-5F9F18C07848}" destId="{D14A7367-1385-44DF-BCA7-629CB31FF448}" srcOrd="0" destOrd="0" parTransId="{93538ED1-0805-4877-AEBF-12666D44F84C}" sibTransId="{10CDCA26-8EBD-4371-AC31-9EAB1BCACD00}"/>
    <dgm:cxn modelId="{7FB200A8-08A5-4B54-96F7-B511BCC604C8}" srcId="{EAAAD171-B436-4898-B837-9D5D27504796}" destId="{B5D84290-7C66-4745-9DA0-5F9F18C07848}" srcOrd="0" destOrd="0" parTransId="{30FE426D-F022-4010-A40E-2FFDED71B88B}" sibTransId="{F36A39A4-24E9-49CA-BBC0-33BDCE5302C0}"/>
    <dgm:cxn modelId="{AAE97AF9-7397-4F4F-84E6-910AAEB84502}" type="presOf" srcId="{EAAAD171-B436-4898-B837-9D5D27504796}" destId="{733B4567-F6E6-4049-80A1-1F52D1FD609A}" srcOrd="0" destOrd="0" presId="urn:microsoft.com/office/officeart/2005/8/layout/hierarchy1"/>
    <dgm:cxn modelId="{B642A4DD-4FB1-4E06-8392-DA91E633E930}" type="presOf" srcId="{30FE426D-F022-4010-A40E-2FFDED71B88B}" destId="{77DA3D18-FC14-44A0-85F9-732238A37F6A}" srcOrd="0" destOrd="0" presId="urn:microsoft.com/office/officeart/2005/8/layout/hierarchy1"/>
    <dgm:cxn modelId="{BC344700-DD77-4418-9C8D-5E5BAC946C4F}" type="presOf" srcId="{F4590D25-C0A0-4A2F-A049-EAA9DDA4F1D5}" destId="{1E8922DA-860C-4399-96EC-D7E5EC237CF6}" srcOrd="0" destOrd="0" presId="urn:microsoft.com/office/officeart/2005/8/layout/hierarchy1"/>
    <dgm:cxn modelId="{68874A06-E648-46CE-A7C2-67A7533C09D0}" srcId="{47E3DF41-8EA9-450F-91A5-4AD5448B67B9}" destId="{5C6E485B-994E-4141-B6AB-D152D78DA7B4}" srcOrd="0" destOrd="0" parTransId="{D0584327-B7A1-42C5-BED7-B60A54396D6A}" sibTransId="{D2ED996C-01B7-4BD8-9B46-FEEF6F84D334}"/>
    <dgm:cxn modelId="{61F156B8-F3CE-4D23-9199-A8B353A2BE44}" type="presOf" srcId="{D0584327-B7A1-42C5-BED7-B60A54396D6A}" destId="{AD792537-77B9-4B5C-83DA-5E7FA511CE43}" srcOrd="0" destOrd="0" presId="urn:microsoft.com/office/officeart/2005/8/layout/hierarchy1"/>
    <dgm:cxn modelId="{852E5DD2-33D8-444D-940C-1F1FC3CA0403}" type="presOf" srcId="{752B5766-3907-4B04-B625-228391006D67}" destId="{1F3F0BAE-CC57-4C49-A83F-B4356F7CF9BA}" srcOrd="0" destOrd="0" presId="urn:microsoft.com/office/officeart/2005/8/layout/hierarchy1"/>
    <dgm:cxn modelId="{92A35BA6-719B-4E05-B8C2-60A4EEF7F49E}" type="presOf" srcId="{47E3DF41-8EA9-450F-91A5-4AD5448B67B9}" destId="{40C743E3-FCA6-498B-A44E-6E92BDD85AF8}" srcOrd="0" destOrd="0" presId="urn:microsoft.com/office/officeart/2005/8/layout/hierarchy1"/>
    <dgm:cxn modelId="{0D6B2761-6449-4574-AB2D-946800843684}" type="presOf" srcId="{B5D84290-7C66-4745-9DA0-5F9F18C07848}" destId="{E9F320E8-08CA-4343-8806-CF8843E1CD0D}" srcOrd="0" destOrd="0" presId="urn:microsoft.com/office/officeart/2005/8/layout/hierarchy1"/>
    <dgm:cxn modelId="{8168764E-8272-46B9-94B3-C7095392DC11}" type="presOf" srcId="{D14A7367-1385-44DF-BCA7-629CB31FF448}" destId="{100DF251-C4E5-4E34-AA0E-43F6B69EC6D5}" srcOrd="0" destOrd="0" presId="urn:microsoft.com/office/officeart/2005/8/layout/hierarchy1"/>
    <dgm:cxn modelId="{4EC52CB6-1963-44C7-81B6-8407EE0906F0}" type="presOf" srcId="{A84F4F35-2157-42EB-AFE2-2D542FC2A2D6}" destId="{E3B1CE0E-160B-4EBD-8A01-774675DFE92D}" srcOrd="0" destOrd="0" presId="urn:microsoft.com/office/officeart/2005/8/layout/hierarchy1"/>
    <dgm:cxn modelId="{70335C5F-1EE1-48CC-B8F7-E8B7CD3CF5A9}" type="presOf" srcId="{65608235-40CA-4E7E-BE88-0C53B6E636B8}" destId="{1FB96064-E345-4E67-B3B4-C6C369B2C297}" srcOrd="0" destOrd="0" presId="urn:microsoft.com/office/officeart/2005/8/layout/hierarchy1"/>
    <dgm:cxn modelId="{5058EEBE-5217-45B2-B799-E2DC0744E3A5}" srcId="{EAAAD171-B436-4898-B837-9D5D27504796}" destId="{65608235-40CA-4E7E-BE88-0C53B6E636B8}" srcOrd="1" destOrd="0" parTransId="{F4590D25-C0A0-4A2F-A049-EAA9DDA4F1D5}" sibTransId="{C561371F-2455-465F-B686-5564B088E15A}"/>
    <dgm:cxn modelId="{34EAFB87-8B04-4EE2-BF0D-470C302B8E8D}" type="presOf" srcId="{93538ED1-0805-4877-AEBF-12666D44F84C}" destId="{464AD7A8-B95A-432B-9ACE-533E40989939}" srcOrd="0" destOrd="0" presId="urn:microsoft.com/office/officeart/2005/8/layout/hierarchy1"/>
    <dgm:cxn modelId="{AA5EF226-82E1-4CC8-BDC0-79D16B4AF60C}" srcId="{B5D84290-7C66-4745-9DA0-5F9F18C07848}" destId="{47E3DF41-8EA9-450F-91A5-4AD5448B67B9}" srcOrd="1" destOrd="0" parTransId="{D1CE3D0D-5DCD-43B9-BA21-B69E68C95A0C}" sibTransId="{C3FA67F8-6D0C-47FD-A1C5-E94C87514610}"/>
    <dgm:cxn modelId="{036C43ED-03E6-4F7C-B223-504398A0B04D}" type="presParOf" srcId="{140729EB-35E1-4D38-AE87-73CA1278B35A}" destId="{452F775C-3A06-44D5-A3B1-5B86F2D4AC56}" srcOrd="0" destOrd="0" presId="urn:microsoft.com/office/officeart/2005/8/layout/hierarchy1"/>
    <dgm:cxn modelId="{D22EF792-D1A5-48A4-B784-AB5E792B9633}" type="presParOf" srcId="{452F775C-3A06-44D5-A3B1-5B86F2D4AC56}" destId="{D1B5BCC4-A398-4C60-8D0C-F2410F41C319}" srcOrd="0" destOrd="0" presId="urn:microsoft.com/office/officeart/2005/8/layout/hierarchy1"/>
    <dgm:cxn modelId="{4935AA8E-89A1-4402-A0DB-2B5194CF2E1C}" type="presParOf" srcId="{D1B5BCC4-A398-4C60-8D0C-F2410F41C319}" destId="{816A9772-7044-4B05-85C0-520F8F8D194A}" srcOrd="0" destOrd="0" presId="urn:microsoft.com/office/officeart/2005/8/layout/hierarchy1"/>
    <dgm:cxn modelId="{5D1F655D-64EB-4BFE-BA25-923F04B8B422}" type="presParOf" srcId="{D1B5BCC4-A398-4C60-8D0C-F2410F41C319}" destId="{733B4567-F6E6-4049-80A1-1F52D1FD609A}" srcOrd="1" destOrd="0" presId="urn:microsoft.com/office/officeart/2005/8/layout/hierarchy1"/>
    <dgm:cxn modelId="{E9772989-664E-48F5-AC14-F898F8362A8A}" type="presParOf" srcId="{452F775C-3A06-44D5-A3B1-5B86F2D4AC56}" destId="{8D947ADD-6BD1-4819-951D-BF5B23DB8D23}" srcOrd="1" destOrd="0" presId="urn:microsoft.com/office/officeart/2005/8/layout/hierarchy1"/>
    <dgm:cxn modelId="{E89DFCB5-EBF7-450D-B3C0-38510B39261A}" type="presParOf" srcId="{8D947ADD-6BD1-4819-951D-BF5B23DB8D23}" destId="{77DA3D18-FC14-44A0-85F9-732238A37F6A}" srcOrd="0" destOrd="0" presId="urn:microsoft.com/office/officeart/2005/8/layout/hierarchy1"/>
    <dgm:cxn modelId="{D1B8371B-8342-4BDA-888B-1139198CCADF}" type="presParOf" srcId="{8D947ADD-6BD1-4819-951D-BF5B23DB8D23}" destId="{40724AF4-32FF-4722-94FA-5204CDC43143}" srcOrd="1" destOrd="0" presId="urn:microsoft.com/office/officeart/2005/8/layout/hierarchy1"/>
    <dgm:cxn modelId="{FD3B2D0A-DEC2-4ACE-B146-72D1FF3199BE}" type="presParOf" srcId="{40724AF4-32FF-4722-94FA-5204CDC43143}" destId="{9931743F-2E17-4F9E-B71D-ABDDCDBF07D7}" srcOrd="0" destOrd="0" presId="urn:microsoft.com/office/officeart/2005/8/layout/hierarchy1"/>
    <dgm:cxn modelId="{9BB4BB27-B3BD-431D-9ADF-D134DF064153}" type="presParOf" srcId="{9931743F-2E17-4F9E-B71D-ABDDCDBF07D7}" destId="{958CAE2B-51CC-4D54-A0C9-3F422FC153BD}" srcOrd="0" destOrd="0" presId="urn:microsoft.com/office/officeart/2005/8/layout/hierarchy1"/>
    <dgm:cxn modelId="{E6F7298E-C58C-49C1-9F09-039FAC00844A}" type="presParOf" srcId="{9931743F-2E17-4F9E-B71D-ABDDCDBF07D7}" destId="{E9F320E8-08CA-4343-8806-CF8843E1CD0D}" srcOrd="1" destOrd="0" presId="urn:microsoft.com/office/officeart/2005/8/layout/hierarchy1"/>
    <dgm:cxn modelId="{FB634BD7-626F-4E68-8B13-4D8A18A91BAA}" type="presParOf" srcId="{40724AF4-32FF-4722-94FA-5204CDC43143}" destId="{8788436B-5529-4B60-973C-E10236DB1229}" srcOrd="1" destOrd="0" presId="urn:microsoft.com/office/officeart/2005/8/layout/hierarchy1"/>
    <dgm:cxn modelId="{547DB80E-E5A5-4F30-9CC5-BA42A47C0CAE}" type="presParOf" srcId="{8788436B-5529-4B60-973C-E10236DB1229}" destId="{464AD7A8-B95A-432B-9ACE-533E40989939}" srcOrd="0" destOrd="0" presId="urn:microsoft.com/office/officeart/2005/8/layout/hierarchy1"/>
    <dgm:cxn modelId="{D815EE7A-D110-48A6-8D1D-AC1C68972E59}" type="presParOf" srcId="{8788436B-5529-4B60-973C-E10236DB1229}" destId="{4A6102D2-3254-44DA-A188-A7C080609DED}" srcOrd="1" destOrd="0" presId="urn:microsoft.com/office/officeart/2005/8/layout/hierarchy1"/>
    <dgm:cxn modelId="{3B420A99-31B5-47F5-A7B9-DCEF192B1166}" type="presParOf" srcId="{4A6102D2-3254-44DA-A188-A7C080609DED}" destId="{77E07833-4DB7-471E-A65C-4C730C46A5E5}" srcOrd="0" destOrd="0" presId="urn:microsoft.com/office/officeart/2005/8/layout/hierarchy1"/>
    <dgm:cxn modelId="{9D2E0411-819A-4768-969A-93CFB967046B}" type="presParOf" srcId="{77E07833-4DB7-471E-A65C-4C730C46A5E5}" destId="{A4A22371-C1B4-4BD7-A11B-8FD6BD386DC1}" srcOrd="0" destOrd="0" presId="urn:microsoft.com/office/officeart/2005/8/layout/hierarchy1"/>
    <dgm:cxn modelId="{2ED4D6DB-DD42-47B7-8161-879B26D9D48C}" type="presParOf" srcId="{77E07833-4DB7-471E-A65C-4C730C46A5E5}" destId="{100DF251-C4E5-4E34-AA0E-43F6B69EC6D5}" srcOrd="1" destOrd="0" presId="urn:microsoft.com/office/officeart/2005/8/layout/hierarchy1"/>
    <dgm:cxn modelId="{B4BF7693-D7F7-45B1-9D86-6E9741F7CEE7}" type="presParOf" srcId="{4A6102D2-3254-44DA-A188-A7C080609DED}" destId="{E6E713BC-77A2-41B8-B7F9-02573DC8C025}" srcOrd="1" destOrd="0" presId="urn:microsoft.com/office/officeart/2005/8/layout/hierarchy1"/>
    <dgm:cxn modelId="{E99812A8-6CF3-48EB-A5C8-CCD222F765AD}" type="presParOf" srcId="{8788436B-5529-4B60-973C-E10236DB1229}" destId="{AC64A5AE-8449-47EB-A981-74AE98D166A9}" srcOrd="2" destOrd="0" presId="urn:microsoft.com/office/officeart/2005/8/layout/hierarchy1"/>
    <dgm:cxn modelId="{0317CB27-208F-4A4D-A452-E77B815FBEAD}" type="presParOf" srcId="{8788436B-5529-4B60-973C-E10236DB1229}" destId="{A07D4903-079D-45BF-968F-406A0E2C4ED2}" srcOrd="3" destOrd="0" presId="urn:microsoft.com/office/officeart/2005/8/layout/hierarchy1"/>
    <dgm:cxn modelId="{A8B8F26E-1ED0-4B65-B5CB-ADB58EF92E09}" type="presParOf" srcId="{A07D4903-079D-45BF-968F-406A0E2C4ED2}" destId="{437B0C0F-2930-4F5C-8C4B-724836FB7F0F}" srcOrd="0" destOrd="0" presId="urn:microsoft.com/office/officeart/2005/8/layout/hierarchy1"/>
    <dgm:cxn modelId="{E3C68F07-7739-4CF4-8031-1D82D4517FBD}" type="presParOf" srcId="{437B0C0F-2930-4F5C-8C4B-724836FB7F0F}" destId="{5B377141-533E-4561-9985-DA4FB8AE8427}" srcOrd="0" destOrd="0" presId="urn:microsoft.com/office/officeart/2005/8/layout/hierarchy1"/>
    <dgm:cxn modelId="{B1C280C8-442E-426A-81EF-E838BD1FB7DB}" type="presParOf" srcId="{437B0C0F-2930-4F5C-8C4B-724836FB7F0F}" destId="{40C743E3-FCA6-498B-A44E-6E92BDD85AF8}" srcOrd="1" destOrd="0" presId="urn:microsoft.com/office/officeart/2005/8/layout/hierarchy1"/>
    <dgm:cxn modelId="{2619B12B-B1FD-4D1E-8205-E76C623840B9}" type="presParOf" srcId="{A07D4903-079D-45BF-968F-406A0E2C4ED2}" destId="{8A636C4F-9831-4823-8FCB-BF8A205107D6}" srcOrd="1" destOrd="0" presId="urn:microsoft.com/office/officeart/2005/8/layout/hierarchy1"/>
    <dgm:cxn modelId="{C431E574-BBE0-478D-8E83-0619C92626AE}" type="presParOf" srcId="{8A636C4F-9831-4823-8FCB-BF8A205107D6}" destId="{AD792537-77B9-4B5C-83DA-5E7FA511CE43}" srcOrd="0" destOrd="0" presId="urn:microsoft.com/office/officeart/2005/8/layout/hierarchy1"/>
    <dgm:cxn modelId="{24DC8447-9A09-4B36-8CFE-DA3B30132209}" type="presParOf" srcId="{8A636C4F-9831-4823-8FCB-BF8A205107D6}" destId="{AB2E6293-83C5-4226-B3AF-5748B14F321D}" srcOrd="1" destOrd="0" presId="urn:microsoft.com/office/officeart/2005/8/layout/hierarchy1"/>
    <dgm:cxn modelId="{B4275643-B016-459B-BAC8-2FD6933067B0}" type="presParOf" srcId="{AB2E6293-83C5-4226-B3AF-5748B14F321D}" destId="{7728ED45-E9AB-4E53-BB0C-5B2485B6356B}" srcOrd="0" destOrd="0" presId="urn:microsoft.com/office/officeart/2005/8/layout/hierarchy1"/>
    <dgm:cxn modelId="{46C57303-A4F8-4BDD-89F9-A13DB4B6FA8C}" type="presParOf" srcId="{7728ED45-E9AB-4E53-BB0C-5B2485B6356B}" destId="{102C29AF-5677-484B-A8E2-1DC01510E59C}" srcOrd="0" destOrd="0" presId="urn:microsoft.com/office/officeart/2005/8/layout/hierarchy1"/>
    <dgm:cxn modelId="{F4A53E3D-8F72-4004-952E-2CA8780E91B8}" type="presParOf" srcId="{7728ED45-E9AB-4E53-BB0C-5B2485B6356B}" destId="{746934A3-F01F-4781-B96C-BFE4611F3C9A}" srcOrd="1" destOrd="0" presId="urn:microsoft.com/office/officeart/2005/8/layout/hierarchy1"/>
    <dgm:cxn modelId="{5FD2D3ED-38FB-4DFA-9D51-CDEE2BCC742C}" type="presParOf" srcId="{AB2E6293-83C5-4226-B3AF-5748B14F321D}" destId="{64820E38-E175-4C63-B8B7-BC34AA4E93EF}" srcOrd="1" destOrd="0" presId="urn:microsoft.com/office/officeart/2005/8/layout/hierarchy1"/>
    <dgm:cxn modelId="{40D23EB7-5DA9-4B07-B2A7-6CCB7413D0AA}" type="presParOf" srcId="{8A636C4F-9831-4823-8FCB-BF8A205107D6}" destId="{1F3F0BAE-CC57-4C49-A83F-B4356F7CF9BA}" srcOrd="2" destOrd="0" presId="urn:microsoft.com/office/officeart/2005/8/layout/hierarchy1"/>
    <dgm:cxn modelId="{07F8BC95-2FDB-4F65-B506-07274712D7DF}" type="presParOf" srcId="{8A636C4F-9831-4823-8FCB-BF8A205107D6}" destId="{9D519D28-90AC-4DF3-B430-F3DC1A970857}" srcOrd="3" destOrd="0" presId="urn:microsoft.com/office/officeart/2005/8/layout/hierarchy1"/>
    <dgm:cxn modelId="{7CE2BF71-4AC5-4A9D-9F20-5E108350378C}" type="presParOf" srcId="{9D519D28-90AC-4DF3-B430-F3DC1A970857}" destId="{F5E278AC-47D0-40A6-A862-094BF4234ECE}" srcOrd="0" destOrd="0" presId="urn:microsoft.com/office/officeart/2005/8/layout/hierarchy1"/>
    <dgm:cxn modelId="{9AAB0F28-9BE3-41A3-BCB4-9B1952A12AFA}" type="presParOf" srcId="{F5E278AC-47D0-40A6-A862-094BF4234ECE}" destId="{0C53F862-4B87-40AB-BE06-6225A82F6097}" srcOrd="0" destOrd="0" presId="urn:microsoft.com/office/officeart/2005/8/layout/hierarchy1"/>
    <dgm:cxn modelId="{7087B18A-DF17-493D-8438-1E5732FD0515}" type="presParOf" srcId="{F5E278AC-47D0-40A6-A862-094BF4234ECE}" destId="{E3B1CE0E-160B-4EBD-8A01-774675DFE92D}" srcOrd="1" destOrd="0" presId="urn:microsoft.com/office/officeart/2005/8/layout/hierarchy1"/>
    <dgm:cxn modelId="{4AA2438B-6146-4559-B4B4-7208FE478A98}" type="presParOf" srcId="{9D519D28-90AC-4DF3-B430-F3DC1A970857}" destId="{40E77A7A-1D1D-4F74-B944-E868E61FB9BE}" srcOrd="1" destOrd="0" presId="urn:microsoft.com/office/officeart/2005/8/layout/hierarchy1"/>
    <dgm:cxn modelId="{4C11BAF9-725A-41F1-B1B7-124CF9E239AC}" type="presParOf" srcId="{8D947ADD-6BD1-4819-951D-BF5B23DB8D23}" destId="{1E8922DA-860C-4399-96EC-D7E5EC237CF6}" srcOrd="2" destOrd="0" presId="urn:microsoft.com/office/officeart/2005/8/layout/hierarchy1"/>
    <dgm:cxn modelId="{2EBA6039-51D5-41AD-ABE0-006B7AAB2D04}" type="presParOf" srcId="{8D947ADD-6BD1-4819-951D-BF5B23DB8D23}" destId="{0AAB844F-C455-422A-AAD3-76AD99F21D4C}" srcOrd="3" destOrd="0" presId="urn:microsoft.com/office/officeart/2005/8/layout/hierarchy1"/>
    <dgm:cxn modelId="{C0CF625F-5A80-420B-836E-AADDD85182A6}" type="presParOf" srcId="{0AAB844F-C455-422A-AAD3-76AD99F21D4C}" destId="{8990195D-57C6-4BD3-B31C-BE69EEDB7A15}" srcOrd="0" destOrd="0" presId="urn:microsoft.com/office/officeart/2005/8/layout/hierarchy1"/>
    <dgm:cxn modelId="{CB46CFDB-6127-4FCC-85DA-01583A6C8B70}" type="presParOf" srcId="{8990195D-57C6-4BD3-B31C-BE69EEDB7A15}" destId="{36755F96-A0F6-4E33-A5AF-9AEFEC91208F}" srcOrd="0" destOrd="0" presId="urn:microsoft.com/office/officeart/2005/8/layout/hierarchy1"/>
    <dgm:cxn modelId="{6BD8888C-1E8C-4330-9B13-937EF73D8529}" type="presParOf" srcId="{8990195D-57C6-4BD3-B31C-BE69EEDB7A15}" destId="{1FB96064-E345-4E67-B3B4-C6C369B2C297}" srcOrd="1" destOrd="0" presId="urn:microsoft.com/office/officeart/2005/8/layout/hierarchy1"/>
    <dgm:cxn modelId="{848FD4E1-4743-44E7-A7C2-66D494F74CCB}" type="presParOf" srcId="{0AAB844F-C455-422A-AAD3-76AD99F21D4C}" destId="{1C5F9F28-35BC-411A-9FEC-F6BCC88EB04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6A4054-3BB6-48A7-B37F-F42E6070A792}" type="doc">
      <dgm:prSet loTypeId="urn:microsoft.com/office/officeart/2005/8/layout/process5" loCatId="process" qsTypeId="urn:microsoft.com/office/officeart/2005/8/quickstyle/simple1" qsCatId="simple" csTypeId="urn:microsoft.com/office/officeart/2005/8/colors/colorful1#1" csCatId="colorful" phldr="1"/>
      <dgm:spPr/>
      <dgm:t>
        <a:bodyPr/>
        <a:lstStyle/>
        <a:p>
          <a:endParaRPr lang="pl-PL"/>
        </a:p>
      </dgm:t>
    </dgm:pt>
    <dgm:pt modelId="{7E240F6C-2400-4E56-A795-3A85785CF0A6}">
      <dgm:prSet phldrT="[Tekst]" custT="1"/>
      <dgm:spPr>
        <a:xfrm>
          <a:off x="172099" y="49874"/>
          <a:ext cx="1155083" cy="693050"/>
        </a:xfrm>
        <a:prstGeom prst="roundRect">
          <a:avLst>
            <a:gd name="adj" fmla="val 10000"/>
          </a:avLst>
        </a:prstGeom>
        <a:solidFill>
          <a:srgbClr val="ED7D31">
            <a:hueOff val="0"/>
            <a:satOff val="0"/>
            <a:lumOff val="0"/>
            <a:alphaOff val="0"/>
          </a:srgbClr>
        </a:solidFill>
        <a:ln w="12700" cap="flat" cmpd="sng" algn="ctr">
          <a:solidFill>
            <a:sysClr val="windowText" lastClr="000000"/>
          </a:solidFill>
          <a:prstDash val="solid"/>
          <a:miter lim="800000"/>
        </a:ln>
        <a:effectLst/>
      </dgm:spPr>
      <dgm:t>
        <a:bodyPr/>
        <a:lstStyle/>
        <a:p>
          <a:r>
            <a:rPr lang="pl-PL" sz="1800" b="1">
              <a:solidFill>
                <a:sysClr val="windowText" lastClr="000000"/>
              </a:solidFill>
              <a:latin typeface="Calibri"/>
              <a:ea typeface="+mn-ea"/>
              <a:cs typeface="+mn-cs"/>
            </a:rPr>
            <a:t>Przyłącze kanalizacyjne</a:t>
          </a:r>
        </a:p>
      </dgm:t>
    </dgm:pt>
    <dgm:pt modelId="{12B4307A-6D70-4D1E-8096-5CEECBF14250}" type="parTrans" cxnId="{B6D5873A-2614-4982-A2EC-8A7DFEAE5EFE}">
      <dgm:prSet/>
      <dgm:spPr/>
      <dgm:t>
        <a:bodyPr/>
        <a:lstStyle/>
        <a:p>
          <a:endParaRPr lang="pl-PL" sz="1800"/>
        </a:p>
      </dgm:t>
    </dgm:pt>
    <dgm:pt modelId="{AEC3CBCE-9BD9-4251-BCD5-4D460F5E1B50}" type="sibTrans" cxnId="{B6D5873A-2614-4982-A2EC-8A7DFEAE5EFE}">
      <dgm:prSet custT="1"/>
      <dgm:spPr>
        <a:xfrm>
          <a:off x="1527228" y="253168"/>
          <a:ext cx="481925" cy="286460"/>
        </a:xfrm>
        <a:prstGeom prst="rightArrow">
          <a:avLst>
            <a:gd name="adj1" fmla="val 60000"/>
            <a:gd name="adj2" fmla="val 50000"/>
          </a:avLst>
        </a:prstGeom>
        <a:solidFill>
          <a:srgbClr val="ED7D31">
            <a:hueOff val="0"/>
            <a:satOff val="0"/>
            <a:lumOff val="0"/>
            <a:alphaOff val="0"/>
          </a:srgbClr>
        </a:solidFill>
        <a:ln>
          <a:solidFill>
            <a:sysClr val="windowText" lastClr="000000"/>
          </a:solidFill>
        </a:ln>
        <a:effectLst/>
      </dgm:spPr>
      <dgm:t>
        <a:bodyPr/>
        <a:lstStyle/>
        <a:p>
          <a:endParaRPr lang="pl-PL" sz="1800">
            <a:solidFill>
              <a:sysClr val="window" lastClr="FFFFFF"/>
            </a:solidFill>
            <a:latin typeface="Calibri"/>
            <a:ea typeface="+mn-ea"/>
            <a:cs typeface="+mn-cs"/>
          </a:endParaRPr>
        </a:p>
      </dgm:t>
    </dgm:pt>
    <dgm:pt modelId="{6611607F-E8B4-47D8-98AD-EC3E13EEBDA2}">
      <dgm:prSet phldrT="[Tekst]" custT="1"/>
      <dgm:spPr>
        <a:xfrm>
          <a:off x="2236476" y="49874"/>
          <a:ext cx="1155083" cy="693050"/>
        </a:xfrm>
        <a:prstGeom prst="roundRect">
          <a:avLst>
            <a:gd name="adj" fmla="val 10000"/>
          </a:avLst>
        </a:prstGeom>
        <a:solidFill>
          <a:srgbClr val="A5A5A5">
            <a:hueOff val="0"/>
            <a:satOff val="0"/>
            <a:lumOff val="0"/>
            <a:alphaOff val="0"/>
          </a:srgbClr>
        </a:solidFill>
        <a:ln w="12700" cap="flat" cmpd="sng" algn="ctr">
          <a:solidFill>
            <a:sysClr val="windowText" lastClr="000000"/>
          </a:solidFill>
          <a:prstDash val="solid"/>
          <a:miter lim="800000"/>
        </a:ln>
        <a:effectLst/>
      </dgm:spPr>
      <dgm:t>
        <a:bodyPr/>
        <a:lstStyle/>
        <a:p>
          <a:r>
            <a:rPr lang="pl-PL" sz="1800" b="1">
              <a:solidFill>
                <a:sysClr val="windowText" lastClr="000000"/>
              </a:solidFill>
              <a:latin typeface="Calibri"/>
              <a:ea typeface="+mn-ea"/>
              <a:cs typeface="+mn-cs"/>
            </a:rPr>
            <a:t>Studnia kontrolna</a:t>
          </a:r>
        </a:p>
      </dgm:t>
    </dgm:pt>
    <dgm:pt modelId="{2DB4DD86-64B4-4D15-ABDC-8B3F4A9CF1FC}" type="parTrans" cxnId="{08E5C27F-360C-4FC7-B26C-706856BB84A6}">
      <dgm:prSet/>
      <dgm:spPr/>
      <dgm:t>
        <a:bodyPr/>
        <a:lstStyle/>
        <a:p>
          <a:endParaRPr lang="pl-PL" sz="1800"/>
        </a:p>
      </dgm:t>
    </dgm:pt>
    <dgm:pt modelId="{8272CB08-3F95-46CD-91E8-0DAF2F2EBC5D}" type="sibTrans" cxnId="{08E5C27F-360C-4FC7-B26C-706856BB84A6}">
      <dgm:prSet custT="1"/>
      <dgm:spPr>
        <a:xfrm rot="30595">
          <a:off x="3628766" y="262963"/>
          <a:ext cx="571499" cy="286460"/>
        </a:xfrm>
        <a:prstGeom prst="rightArrow">
          <a:avLst>
            <a:gd name="adj1" fmla="val 60000"/>
            <a:gd name="adj2" fmla="val 50000"/>
          </a:avLst>
        </a:prstGeom>
        <a:solidFill>
          <a:srgbClr val="A5A5A5">
            <a:hueOff val="0"/>
            <a:satOff val="0"/>
            <a:lumOff val="0"/>
            <a:alphaOff val="0"/>
          </a:srgbClr>
        </a:solidFill>
        <a:ln>
          <a:solidFill>
            <a:sysClr val="windowText" lastClr="000000"/>
          </a:solidFill>
        </a:ln>
        <a:effectLst/>
      </dgm:spPr>
      <dgm:t>
        <a:bodyPr/>
        <a:lstStyle/>
        <a:p>
          <a:endParaRPr lang="pl-PL" sz="1800">
            <a:solidFill>
              <a:sysClr val="window" lastClr="FFFFFF"/>
            </a:solidFill>
            <a:latin typeface="Calibri"/>
            <a:ea typeface="+mn-ea"/>
            <a:cs typeface="+mn-cs"/>
          </a:endParaRPr>
        </a:p>
      </dgm:t>
    </dgm:pt>
    <dgm:pt modelId="{B9F16F51-6C09-491A-8EB6-41F3AEA07DF5}">
      <dgm:prSet phldrT="[Tekst]" custT="1"/>
      <dgm:spPr>
        <a:xfrm>
          <a:off x="4469819" y="69750"/>
          <a:ext cx="1155083" cy="693050"/>
        </a:xfrm>
        <a:prstGeom prst="roundRect">
          <a:avLst>
            <a:gd name="adj" fmla="val 10000"/>
          </a:avLst>
        </a:prstGeom>
        <a:solidFill>
          <a:srgbClr val="FFC000">
            <a:hueOff val="0"/>
            <a:satOff val="0"/>
            <a:lumOff val="0"/>
            <a:alphaOff val="0"/>
          </a:srgbClr>
        </a:solidFill>
        <a:ln w="12700" cap="flat" cmpd="sng" algn="ctr">
          <a:solidFill>
            <a:sysClr val="windowText" lastClr="000000"/>
          </a:solidFill>
          <a:prstDash val="solid"/>
          <a:miter lim="800000"/>
        </a:ln>
        <a:effectLst/>
      </dgm:spPr>
      <dgm:t>
        <a:bodyPr/>
        <a:lstStyle/>
        <a:p>
          <a:r>
            <a:rPr lang="pl-PL" sz="1800" b="1">
              <a:solidFill>
                <a:sysClr val="windowText" lastClr="000000"/>
              </a:solidFill>
              <a:latin typeface="Calibri"/>
              <a:ea typeface="+mn-ea"/>
              <a:cs typeface="+mn-cs"/>
            </a:rPr>
            <a:t>Osadnik gnilny </a:t>
          </a:r>
          <a:br>
            <a:rPr lang="pl-PL" sz="1800" b="1">
              <a:solidFill>
                <a:sysClr val="windowText" lastClr="000000"/>
              </a:solidFill>
              <a:latin typeface="Calibri"/>
              <a:ea typeface="+mn-ea"/>
              <a:cs typeface="+mn-cs"/>
            </a:rPr>
          </a:br>
          <a:r>
            <a:rPr lang="pl-PL" sz="1800" b="1">
              <a:solidFill>
                <a:sysClr val="windowText" lastClr="000000"/>
              </a:solidFill>
              <a:latin typeface="Calibri"/>
              <a:ea typeface="+mn-ea"/>
              <a:cs typeface="+mn-cs"/>
            </a:rPr>
            <a:t>(I</a:t>
          </a:r>
          <a:r>
            <a:rPr lang="pl-PL" sz="1800" b="1" baseline="30000">
              <a:solidFill>
                <a:sysClr val="windowText" lastClr="000000"/>
              </a:solidFill>
              <a:latin typeface="Calibri"/>
              <a:ea typeface="+mn-ea"/>
              <a:cs typeface="+mn-cs"/>
            </a:rPr>
            <a:t>o</a:t>
          </a:r>
          <a:r>
            <a:rPr lang="pl-PL" sz="1800" b="1">
              <a:solidFill>
                <a:sysClr val="windowText" lastClr="000000"/>
              </a:solidFill>
              <a:latin typeface="Calibri"/>
              <a:ea typeface="+mn-ea"/>
              <a:cs typeface="+mn-cs"/>
            </a:rPr>
            <a:t> oczyszczania)</a:t>
          </a:r>
        </a:p>
      </dgm:t>
    </dgm:pt>
    <dgm:pt modelId="{84F7851C-99DB-42D3-8911-88BCA1D88BE5}" type="parTrans" cxnId="{581D196E-B7AF-43C4-98AF-1A40903DFB73}">
      <dgm:prSet/>
      <dgm:spPr/>
      <dgm:t>
        <a:bodyPr/>
        <a:lstStyle/>
        <a:p>
          <a:endParaRPr lang="pl-PL" sz="1800"/>
        </a:p>
      </dgm:t>
    </dgm:pt>
    <dgm:pt modelId="{A3905043-9208-4926-AA2B-D832713B3AC6}" type="sibTrans" cxnId="{581D196E-B7AF-43C4-98AF-1A40903DFB73}">
      <dgm:prSet custT="1"/>
      <dgm:spPr>
        <a:xfrm rot="5236844">
          <a:off x="4993340" y="760667"/>
          <a:ext cx="154362" cy="286460"/>
        </a:xfrm>
        <a:prstGeom prst="rightArrow">
          <a:avLst>
            <a:gd name="adj1" fmla="val 60000"/>
            <a:gd name="adj2" fmla="val 50000"/>
          </a:avLst>
        </a:prstGeom>
        <a:solidFill>
          <a:srgbClr val="FFC000">
            <a:hueOff val="0"/>
            <a:satOff val="0"/>
            <a:lumOff val="0"/>
            <a:alphaOff val="0"/>
          </a:srgbClr>
        </a:solidFill>
        <a:ln>
          <a:solidFill>
            <a:sysClr val="windowText" lastClr="000000"/>
          </a:solidFill>
        </a:ln>
        <a:effectLst/>
      </dgm:spPr>
      <dgm:t>
        <a:bodyPr/>
        <a:lstStyle/>
        <a:p>
          <a:endParaRPr lang="pl-PL" sz="1800">
            <a:solidFill>
              <a:sysClr val="window" lastClr="FFFFFF"/>
            </a:solidFill>
            <a:latin typeface="Calibri"/>
            <a:ea typeface="+mn-ea"/>
            <a:cs typeface="+mn-cs"/>
          </a:endParaRPr>
        </a:p>
      </dgm:t>
    </dgm:pt>
    <dgm:pt modelId="{7AB720F6-322C-4A02-A8E8-B478C4AD122D}">
      <dgm:prSet custT="1"/>
      <dgm:spPr>
        <a:xfrm>
          <a:off x="4516554" y="1053722"/>
          <a:ext cx="1155083" cy="693050"/>
        </a:xfrm>
        <a:prstGeom prst="roundRect">
          <a:avLst>
            <a:gd name="adj" fmla="val 10000"/>
          </a:avLst>
        </a:prstGeom>
        <a:solidFill>
          <a:srgbClr val="FFFF00"/>
        </a:solidFill>
        <a:ln w="12700" cap="flat" cmpd="sng" algn="ctr">
          <a:solidFill>
            <a:sysClr val="windowText" lastClr="000000"/>
          </a:solidFill>
          <a:prstDash val="solid"/>
          <a:miter lim="800000"/>
        </a:ln>
        <a:effectLst/>
      </dgm:spPr>
      <dgm:t>
        <a:bodyPr/>
        <a:lstStyle/>
        <a:p>
          <a:r>
            <a:rPr lang="pl-PL" sz="1800" b="1">
              <a:solidFill>
                <a:sysClr val="windowText" lastClr="000000"/>
              </a:solidFill>
              <a:latin typeface="Calibri"/>
              <a:ea typeface="+mn-ea"/>
              <a:cs typeface="+mn-cs"/>
            </a:rPr>
            <a:t>Reaktor </a:t>
          </a:r>
          <a:br>
            <a:rPr lang="pl-PL" sz="1800" b="1">
              <a:solidFill>
                <a:sysClr val="windowText" lastClr="000000"/>
              </a:solidFill>
              <a:latin typeface="Calibri"/>
              <a:ea typeface="+mn-ea"/>
              <a:cs typeface="+mn-cs"/>
            </a:rPr>
          </a:br>
          <a:r>
            <a:rPr lang="pl-PL" sz="1800" b="1">
              <a:solidFill>
                <a:sysClr val="windowText" lastClr="000000"/>
              </a:solidFill>
              <a:latin typeface="Calibri"/>
              <a:ea typeface="+mn-ea"/>
              <a:cs typeface="+mn-cs"/>
            </a:rPr>
            <a:t>(II</a:t>
          </a:r>
          <a:r>
            <a:rPr lang="pl-PL" sz="1800" b="1" baseline="30000">
              <a:solidFill>
                <a:sysClr val="windowText" lastClr="000000"/>
              </a:solidFill>
              <a:latin typeface="Calibri"/>
              <a:ea typeface="+mn-ea"/>
              <a:cs typeface="+mn-cs"/>
            </a:rPr>
            <a:t>o</a:t>
          </a:r>
          <a:r>
            <a:rPr lang="pl-PL" sz="1800" b="1">
              <a:solidFill>
                <a:sysClr val="windowText" lastClr="000000"/>
              </a:solidFill>
              <a:latin typeface="Calibri"/>
              <a:ea typeface="+mn-ea"/>
              <a:cs typeface="+mn-cs"/>
            </a:rPr>
            <a:t> oczyszczania)</a:t>
          </a:r>
        </a:p>
      </dgm:t>
    </dgm:pt>
    <dgm:pt modelId="{A2E14ECA-19B2-480D-A57E-31D3E67F6452}" type="parTrans" cxnId="{C1101821-3634-47C4-965B-A7DFDAA398FD}">
      <dgm:prSet/>
      <dgm:spPr/>
      <dgm:t>
        <a:bodyPr/>
        <a:lstStyle/>
        <a:p>
          <a:endParaRPr lang="pl-PL" sz="1800"/>
        </a:p>
      </dgm:t>
    </dgm:pt>
    <dgm:pt modelId="{B09D09DE-ABBB-49FC-8363-437CFEF78035}" type="sibTrans" cxnId="{C1101821-3634-47C4-965B-A7DFDAA398FD}">
      <dgm:prSet custT="1"/>
      <dgm:spPr>
        <a:xfrm rot="10751108">
          <a:off x="3683244" y="1272896"/>
          <a:ext cx="588910" cy="286460"/>
        </a:xfrm>
        <a:prstGeom prst="rightArrow">
          <a:avLst>
            <a:gd name="adj1" fmla="val 60000"/>
            <a:gd name="adj2" fmla="val 50000"/>
          </a:avLst>
        </a:prstGeom>
        <a:solidFill>
          <a:srgbClr val="92D050"/>
        </a:solidFill>
        <a:ln>
          <a:solidFill>
            <a:sysClr val="windowText" lastClr="000000"/>
          </a:solidFill>
        </a:ln>
        <a:effectLst/>
      </dgm:spPr>
      <dgm:t>
        <a:bodyPr/>
        <a:lstStyle/>
        <a:p>
          <a:endParaRPr lang="pl-PL" sz="1800">
            <a:solidFill>
              <a:sysClr val="window" lastClr="FFFFFF"/>
            </a:solidFill>
            <a:latin typeface="Calibri"/>
            <a:ea typeface="+mn-ea"/>
            <a:cs typeface="+mn-cs"/>
          </a:endParaRPr>
        </a:p>
      </dgm:t>
    </dgm:pt>
    <dgm:pt modelId="{489C7C73-35EF-4C17-A3AA-769784C006F3}">
      <dgm:prSet custT="1"/>
      <dgm:spPr>
        <a:xfrm>
          <a:off x="255635" y="1105830"/>
          <a:ext cx="1155083" cy="693050"/>
        </a:xfrm>
        <a:prstGeom prst="roundRect">
          <a:avLst>
            <a:gd name="adj" fmla="val 10000"/>
          </a:avLst>
        </a:prstGeom>
        <a:solidFill>
          <a:srgbClr val="00B0F0"/>
        </a:solidFill>
        <a:ln w="12700" cap="flat" cmpd="sng" algn="ctr">
          <a:solidFill>
            <a:sysClr val="windowText" lastClr="000000"/>
          </a:solidFill>
          <a:prstDash val="solid"/>
          <a:miter lim="800000"/>
        </a:ln>
        <a:effectLst/>
      </dgm:spPr>
      <dgm:t>
        <a:bodyPr/>
        <a:lstStyle/>
        <a:p>
          <a:r>
            <a:rPr lang="pl-PL" sz="1800" b="1">
              <a:solidFill>
                <a:sysClr val="windowText" lastClr="000000"/>
              </a:solidFill>
              <a:latin typeface="Calibri"/>
              <a:ea typeface="+mn-ea"/>
              <a:cs typeface="+mn-cs"/>
            </a:rPr>
            <a:t>Odbiornik ścieków</a:t>
          </a:r>
        </a:p>
      </dgm:t>
    </dgm:pt>
    <dgm:pt modelId="{B7045DE0-A7CA-4BF7-B779-F7C642DC6C7F}" type="parTrans" cxnId="{E04770E3-110A-4202-B4B1-6842E40B2D81}">
      <dgm:prSet/>
      <dgm:spPr/>
      <dgm:t>
        <a:bodyPr/>
        <a:lstStyle/>
        <a:p>
          <a:endParaRPr lang="pl-PL" sz="1800"/>
        </a:p>
      </dgm:t>
    </dgm:pt>
    <dgm:pt modelId="{580F1693-FED0-4406-A2A1-E4E3224DB428}" type="sibTrans" cxnId="{E04770E3-110A-4202-B4B1-6842E40B2D81}">
      <dgm:prSet/>
      <dgm:spPr/>
      <dgm:t>
        <a:bodyPr/>
        <a:lstStyle/>
        <a:p>
          <a:endParaRPr lang="pl-PL" sz="1800"/>
        </a:p>
      </dgm:t>
    </dgm:pt>
    <dgm:pt modelId="{A7C385D4-2562-4720-8BC8-68F1480C0253}">
      <dgm:prSet custT="1"/>
      <dgm:spPr>
        <a:xfrm>
          <a:off x="2250430" y="1085954"/>
          <a:ext cx="1155083" cy="693050"/>
        </a:xfrm>
        <a:prstGeom prst="roundRect">
          <a:avLst>
            <a:gd name="adj" fmla="val 10000"/>
          </a:avLst>
        </a:prstGeom>
        <a:solidFill>
          <a:srgbClr val="70AD47">
            <a:hueOff val="0"/>
            <a:satOff val="0"/>
            <a:lumOff val="0"/>
            <a:alphaOff val="0"/>
          </a:srgbClr>
        </a:solidFill>
        <a:ln w="12700" cap="flat" cmpd="sng" algn="ctr">
          <a:solidFill>
            <a:sysClr val="windowText" lastClr="000000"/>
          </a:solidFill>
          <a:prstDash val="solid"/>
          <a:miter lim="800000"/>
        </a:ln>
        <a:effectLst/>
      </dgm:spPr>
      <dgm:t>
        <a:bodyPr/>
        <a:lstStyle/>
        <a:p>
          <a:r>
            <a:rPr lang="pl-PL" sz="1800" b="1">
              <a:solidFill>
                <a:sysClr val="windowText" lastClr="000000"/>
              </a:solidFill>
              <a:latin typeface="Calibri"/>
              <a:ea typeface="+mn-ea"/>
              <a:cs typeface="+mn-cs"/>
            </a:rPr>
            <a:t>Studnia kontrolno- pomiarowa</a:t>
          </a:r>
        </a:p>
      </dgm:t>
    </dgm:pt>
    <dgm:pt modelId="{9E6D14B0-D7A5-4461-BC15-9EB5ACFD9CDE}" type="parTrans" cxnId="{69D644F3-4BFA-40AD-951E-273C94EFE9E5}">
      <dgm:prSet/>
      <dgm:spPr/>
      <dgm:t>
        <a:bodyPr/>
        <a:lstStyle/>
        <a:p>
          <a:endParaRPr lang="pl-PL" sz="1800"/>
        </a:p>
      </dgm:t>
    </dgm:pt>
    <dgm:pt modelId="{3A08BD14-0AD4-40DF-98DD-A9AA4D72E610}" type="sibTrans" cxnId="{69D644F3-4BFA-40AD-951E-273C94EFE9E5}">
      <dgm:prSet custT="1"/>
      <dgm:spPr>
        <a:xfrm rot="10765746">
          <a:off x="1620635" y="1299061"/>
          <a:ext cx="445069" cy="286460"/>
        </a:xfrm>
        <a:prstGeom prst="rightArrow">
          <a:avLst>
            <a:gd name="adj1" fmla="val 60000"/>
            <a:gd name="adj2" fmla="val 50000"/>
          </a:avLst>
        </a:prstGeom>
        <a:solidFill>
          <a:srgbClr val="00B0F0"/>
        </a:solidFill>
        <a:ln>
          <a:solidFill>
            <a:sysClr val="windowText" lastClr="000000"/>
          </a:solidFill>
        </a:ln>
        <a:effectLst/>
      </dgm:spPr>
      <dgm:t>
        <a:bodyPr/>
        <a:lstStyle/>
        <a:p>
          <a:endParaRPr lang="pl-PL" sz="1800">
            <a:solidFill>
              <a:sysClr val="window" lastClr="FFFFFF"/>
            </a:solidFill>
            <a:latin typeface="Calibri"/>
            <a:ea typeface="+mn-ea"/>
            <a:cs typeface="+mn-cs"/>
          </a:endParaRPr>
        </a:p>
      </dgm:t>
    </dgm:pt>
    <dgm:pt modelId="{26094D96-4EF8-4B9F-9624-7B6CAF21EE7C}" type="pres">
      <dgm:prSet presAssocID="{8E6A4054-3BB6-48A7-B37F-F42E6070A792}" presName="diagram" presStyleCnt="0">
        <dgm:presLayoutVars>
          <dgm:dir/>
          <dgm:resizeHandles val="exact"/>
        </dgm:presLayoutVars>
      </dgm:prSet>
      <dgm:spPr/>
      <dgm:t>
        <a:bodyPr/>
        <a:lstStyle/>
        <a:p>
          <a:endParaRPr lang="pl-PL"/>
        </a:p>
      </dgm:t>
    </dgm:pt>
    <dgm:pt modelId="{A27FEA52-1A37-4706-A67C-718FE00CFE33}" type="pres">
      <dgm:prSet presAssocID="{7E240F6C-2400-4E56-A795-3A85785CF0A6}" presName="node" presStyleLbl="node1" presStyleIdx="0" presStyleCnt="6" custLinFactNeighborY="7171">
        <dgm:presLayoutVars>
          <dgm:bulletEnabled val="1"/>
        </dgm:presLayoutVars>
      </dgm:prSet>
      <dgm:spPr/>
      <dgm:t>
        <a:bodyPr/>
        <a:lstStyle/>
        <a:p>
          <a:endParaRPr lang="pl-PL"/>
        </a:p>
      </dgm:t>
    </dgm:pt>
    <dgm:pt modelId="{4F72C513-3824-4ABB-A6E7-9DFC87CF32E8}" type="pres">
      <dgm:prSet presAssocID="{AEC3CBCE-9BD9-4251-BCD5-4D460F5E1B50}" presName="sibTrans" presStyleLbl="sibTrans2D1" presStyleIdx="0" presStyleCnt="5"/>
      <dgm:spPr/>
      <dgm:t>
        <a:bodyPr/>
        <a:lstStyle/>
        <a:p>
          <a:endParaRPr lang="pl-PL"/>
        </a:p>
      </dgm:t>
    </dgm:pt>
    <dgm:pt modelId="{052732BF-9F28-45F0-A3B0-2846637B17E4}" type="pres">
      <dgm:prSet presAssocID="{AEC3CBCE-9BD9-4251-BCD5-4D460F5E1B50}" presName="connectorText" presStyleLbl="sibTrans2D1" presStyleIdx="0" presStyleCnt="5"/>
      <dgm:spPr/>
      <dgm:t>
        <a:bodyPr/>
        <a:lstStyle/>
        <a:p>
          <a:endParaRPr lang="pl-PL"/>
        </a:p>
      </dgm:t>
    </dgm:pt>
    <dgm:pt modelId="{ED5FF84F-2BAB-49DB-BBB7-49F6BC259487}" type="pres">
      <dgm:prSet presAssocID="{6611607F-E8B4-47D8-98AD-EC3E13EEBDA2}" presName="node" presStyleLbl="node1" presStyleIdx="1" presStyleCnt="6" custLinFactNeighborX="22748" custLinFactNeighborY="11268">
        <dgm:presLayoutVars>
          <dgm:bulletEnabled val="1"/>
        </dgm:presLayoutVars>
      </dgm:prSet>
      <dgm:spPr/>
      <dgm:t>
        <a:bodyPr/>
        <a:lstStyle/>
        <a:p>
          <a:endParaRPr lang="pl-PL"/>
        </a:p>
      </dgm:t>
    </dgm:pt>
    <dgm:pt modelId="{0A4BBC33-A7A9-40B7-BB8E-F181CE5CB64F}" type="pres">
      <dgm:prSet presAssocID="{8272CB08-3F95-46CD-91E8-0DAF2F2EBC5D}" presName="sibTrans" presStyleLbl="sibTrans2D1" presStyleIdx="1" presStyleCnt="5"/>
      <dgm:spPr/>
      <dgm:t>
        <a:bodyPr/>
        <a:lstStyle/>
        <a:p>
          <a:endParaRPr lang="pl-PL"/>
        </a:p>
      </dgm:t>
    </dgm:pt>
    <dgm:pt modelId="{051BDD3E-664C-49B2-BEC2-1DC0BD088A51}" type="pres">
      <dgm:prSet presAssocID="{8272CB08-3F95-46CD-91E8-0DAF2F2EBC5D}" presName="connectorText" presStyleLbl="sibTrans2D1" presStyleIdx="1" presStyleCnt="5"/>
      <dgm:spPr/>
      <dgm:t>
        <a:bodyPr/>
        <a:lstStyle/>
        <a:p>
          <a:endParaRPr lang="pl-PL"/>
        </a:p>
      </dgm:t>
    </dgm:pt>
    <dgm:pt modelId="{7DA9E383-4C09-4D8C-AF2F-A1316D012273}" type="pres">
      <dgm:prSet presAssocID="{B9F16F51-6C09-491A-8EB6-41F3AEA07DF5}" presName="node" presStyleLbl="node1" presStyleIdx="2" presStyleCnt="6" custLinFactNeighborX="92070" custLinFactNeighborY="10039">
        <dgm:presLayoutVars>
          <dgm:bulletEnabled val="1"/>
        </dgm:presLayoutVars>
      </dgm:prSet>
      <dgm:spPr/>
      <dgm:t>
        <a:bodyPr/>
        <a:lstStyle/>
        <a:p>
          <a:endParaRPr lang="pl-PL"/>
        </a:p>
      </dgm:t>
    </dgm:pt>
    <dgm:pt modelId="{07FE5FC6-82CE-4BC5-A8BC-AF12030EF8DC}" type="pres">
      <dgm:prSet presAssocID="{A3905043-9208-4926-AA2B-D832713B3AC6}" presName="sibTrans" presStyleLbl="sibTrans2D1" presStyleIdx="2" presStyleCnt="5"/>
      <dgm:spPr/>
      <dgm:t>
        <a:bodyPr/>
        <a:lstStyle/>
        <a:p>
          <a:endParaRPr lang="pl-PL"/>
        </a:p>
      </dgm:t>
    </dgm:pt>
    <dgm:pt modelId="{8985B2F9-6639-498D-8062-4291F4D81078}" type="pres">
      <dgm:prSet presAssocID="{A3905043-9208-4926-AA2B-D832713B3AC6}" presName="connectorText" presStyleLbl="sibTrans2D1" presStyleIdx="2" presStyleCnt="5"/>
      <dgm:spPr/>
      <dgm:t>
        <a:bodyPr/>
        <a:lstStyle/>
        <a:p>
          <a:endParaRPr lang="pl-PL"/>
        </a:p>
      </dgm:t>
    </dgm:pt>
    <dgm:pt modelId="{A7FC3A9F-A4E6-4CEC-8A8A-F661500AD098}" type="pres">
      <dgm:prSet presAssocID="{7AB720F6-322C-4A02-A8E8-B478C4AD122D}" presName="node" presStyleLbl="node1" presStyleIdx="3" presStyleCnt="6" custLinFactNeighborX="8787" custLinFactNeighborY="-13462">
        <dgm:presLayoutVars>
          <dgm:bulletEnabled val="1"/>
        </dgm:presLayoutVars>
      </dgm:prSet>
      <dgm:spPr/>
      <dgm:t>
        <a:bodyPr/>
        <a:lstStyle/>
        <a:p>
          <a:endParaRPr lang="pl-PL"/>
        </a:p>
      </dgm:t>
    </dgm:pt>
    <dgm:pt modelId="{0170315C-7DAF-4BC1-B049-BC12FD6C24B5}" type="pres">
      <dgm:prSet presAssocID="{B09D09DE-ABBB-49FC-8363-437CFEF78035}" presName="sibTrans" presStyleLbl="sibTrans2D1" presStyleIdx="3" presStyleCnt="5"/>
      <dgm:spPr/>
      <dgm:t>
        <a:bodyPr/>
        <a:lstStyle/>
        <a:p>
          <a:endParaRPr lang="pl-PL"/>
        </a:p>
      </dgm:t>
    </dgm:pt>
    <dgm:pt modelId="{6A03D123-47FA-4C40-986D-406182020736}" type="pres">
      <dgm:prSet presAssocID="{B09D09DE-ABBB-49FC-8363-437CFEF78035}" presName="connectorText" presStyleLbl="sibTrans2D1" presStyleIdx="3" presStyleCnt="5"/>
      <dgm:spPr/>
      <dgm:t>
        <a:bodyPr/>
        <a:lstStyle/>
        <a:p>
          <a:endParaRPr lang="pl-PL"/>
        </a:p>
      </dgm:t>
    </dgm:pt>
    <dgm:pt modelId="{61A81D7A-55E1-47CC-98FE-0FB2DC9CBF83}" type="pres">
      <dgm:prSet presAssocID="{A7C385D4-2562-4720-8BC8-68F1480C0253}" presName="node" presStyleLbl="node1" presStyleIdx="4" presStyleCnt="6" custLinFactNeighborX="-4503" custLinFactNeighborY="-13462">
        <dgm:presLayoutVars>
          <dgm:bulletEnabled val="1"/>
        </dgm:presLayoutVars>
      </dgm:prSet>
      <dgm:spPr/>
      <dgm:t>
        <a:bodyPr/>
        <a:lstStyle/>
        <a:p>
          <a:endParaRPr lang="pl-PL"/>
        </a:p>
      </dgm:t>
    </dgm:pt>
    <dgm:pt modelId="{75B14319-376F-4CB2-99CA-36E4C014513F}" type="pres">
      <dgm:prSet presAssocID="{3A08BD14-0AD4-40DF-98DD-A9AA4D72E610}" presName="sibTrans" presStyleLbl="sibTrans2D1" presStyleIdx="4" presStyleCnt="5"/>
      <dgm:spPr/>
      <dgm:t>
        <a:bodyPr/>
        <a:lstStyle/>
        <a:p>
          <a:endParaRPr lang="pl-PL"/>
        </a:p>
      </dgm:t>
    </dgm:pt>
    <dgm:pt modelId="{E2F0C62C-5C2F-4304-B533-13EE32DCBD81}" type="pres">
      <dgm:prSet presAssocID="{3A08BD14-0AD4-40DF-98DD-A9AA4D72E610}" presName="connectorText" presStyleLbl="sibTrans2D1" presStyleIdx="4" presStyleCnt="5"/>
      <dgm:spPr/>
      <dgm:t>
        <a:bodyPr/>
        <a:lstStyle/>
        <a:p>
          <a:endParaRPr lang="pl-PL"/>
        </a:p>
      </dgm:t>
    </dgm:pt>
    <dgm:pt modelId="{620DD4D9-1F97-402F-A396-983E838BD073}" type="pres">
      <dgm:prSet presAssocID="{489C7C73-35EF-4C17-A3AA-769784C006F3}" presName="node" presStyleLbl="node1" presStyleIdx="5" presStyleCnt="6" custLinFactNeighborX="6051" custLinFactNeighborY="-13462">
        <dgm:presLayoutVars>
          <dgm:bulletEnabled val="1"/>
        </dgm:presLayoutVars>
      </dgm:prSet>
      <dgm:spPr/>
      <dgm:t>
        <a:bodyPr/>
        <a:lstStyle/>
        <a:p>
          <a:endParaRPr lang="pl-PL"/>
        </a:p>
      </dgm:t>
    </dgm:pt>
  </dgm:ptLst>
  <dgm:cxnLst>
    <dgm:cxn modelId="{E04770E3-110A-4202-B4B1-6842E40B2D81}" srcId="{8E6A4054-3BB6-48A7-B37F-F42E6070A792}" destId="{489C7C73-35EF-4C17-A3AA-769784C006F3}" srcOrd="5" destOrd="0" parTransId="{B7045DE0-A7CA-4BF7-B779-F7C642DC6C7F}" sibTransId="{580F1693-FED0-4406-A2A1-E4E3224DB428}"/>
    <dgm:cxn modelId="{4DE67A1B-349F-477A-B8D4-29D1D649B4A1}" type="presOf" srcId="{A3905043-9208-4926-AA2B-D832713B3AC6}" destId="{8985B2F9-6639-498D-8062-4291F4D81078}" srcOrd="1" destOrd="0" presId="urn:microsoft.com/office/officeart/2005/8/layout/process5"/>
    <dgm:cxn modelId="{B6D5873A-2614-4982-A2EC-8A7DFEAE5EFE}" srcId="{8E6A4054-3BB6-48A7-B37F-F42E6070A792}" destId="{7E240F6C-2400-4E56-A795-3A85785CF0A6}" srcOrd="0" destOrd="0" parTransId="{12B4307A-6D70-4D1E-8096-5CEECBF14250}" sibTransId="{AEC3CBCE-9BD9-4251-BCD5-4D460F5E1B50}"/>
    <dgm:cxn modelId="{79843E06-E139-4C48-B4B8-360EF68B5CD8}" type="presOf" srcId="{7E240F6C-2400-4E56-A795-3A85785CF0A6}" destId="{A27FEA52-1A37-4706-A67C-718FE00CFE33}" srcOrd="0" destOrd="0" presId="urn:microsoft.com/office/officeart/2005/8/layout/process5"/>
    <dgm:cxn modelId="{DD20B398-9A0C-4CF9-96D5-43F81E055B0F}" type="presOf" srcId="{B09D09DE-ABBB-49FC-8363-437CFEF78035}" destId="{6A03D123-47FA-4C40-986D-406182020736}" srcOrd="1" destOrd="0" presId="urn:microsoft.com/office/officeart/2005/8/layout/process5"/>
    <dgm:cxn modelId="{5DE18FB1-12D5-4648-8843-AA0033187674}" type="presOf" srcId="{489C7C73-35EF-4C17-A3AA-769784C006F3}" destId="{620DD4D9-1F97-402F-A396-983E838BD073}" srcOrd="0" destOrd="0" presId="urn:microsoft.com/office/officeart/2005/8/layout/process5"/>
    <dgm:cxn modelId="{DFF9BF66-BD87-4413-8A64-5E4EA782F021}" type="presOf" srcId="{8272CB08-3F95-46CD-91E8-0DAF2F2EBC5D}" destId="{0A4BBC33-A7A9-40B7-BB8E-F181CE5CB64F}" srcOrd="0" destOrd="0" presId="urn:microsoft.com/office/officeart/2005/8/layout/process5"/>
    <dgm:cxn modelId="{C1101821-3634-47C4-965B-A7DFDAA398FD}" srcId="{8E6A4054-3BB6-48A7-B37F-F42E6070A792}" destId="{7AB720F6-322C-4A02-A8E8-B478C4AD122D}" srcOrd="3" destOrd="0" parTransId="{A2E14ECA-19B2-480D-A57E-31D3E67F6452}" sibTransId="{B09D09DE-ABBB-49FC-8363-437CFEF78035}"/>
    <dgm:cxn modelId="{EB080A9F-9C19-45F1-BBD2-7F609255B917}" type="presOf" srcId="{AEC3CBCE-9BD9-4251-BCD5-4D460F5E1B50}" destId="{052732BF-9F28-45F0-A3B0-2846637B17E4}" srcOrd="1" destOrd="0" presId="urn:microsoft.com/office/officeart/2005/8/layout/process5"/>
    <dgm:cxn modelId="{BA64BEBF-D470-4112-8F35-F3B6CA6A1CC9}" type="presOf" srcId="{8E6A4054-3BB6-48A7-B37F-F42E6070A792}" destId="{26094D96-4EF8-4B9F-9624-7B6CAF21EE7C}" srcOrd="0" destOrd="0" presId="urn:microsoft.com/office/officeart/2005/8/layout/process5"/>
    <dgm:cxn modelId="{464BD50B-C3B7-45F7-81CE-04476E2335CA}" type="presOf" srcId="{3A08BD14-0AD4-40DF-98DD-A9AA4D72E610}" destId="{E2F0C62C-5C2F-4304-B533-13EE32DCBD81}" srcOrd="1" destOrd="0" presId="urn:microsoft.com/office/officeart/2005/8/layout/process5"/>
    <dgm:cxn modelId="{7F83AED1-8718-476F-BE33-11D959B41E24}" type="presOf" srcId="{A7C385D4-2562-4720-8BC8-68F1480C0253}" destId="{61A81D7A-55E1-47CC-98FE-0FB2DC9CBF83}" srcOrd="0" destOrd="0" presId="urn:microsoft.com/office/officeart/2005/8/layout/process5"/>
    <dgm:cxn modelId="{22989136-D1E7-4F91-86E7-5610623F1222}" type="presOf" srcId="{A3905043-9208-4926-AA2B-D832713B3AC6}" destId="{07FE5FC6-82CE-4BC5-A8BC-AF12030EF8DC}" srcOrd="0" destOrd="0" presId="urn:microsoft.com/office/officeart/2005/8/layout/process5"/>
    <dgm:cxn modelId="{7B1F711D-3CFC-4EAA-9085-4EED7914A029}" type="presOf" srcId="{AEC3CBCE-9BD9-4251-BCD5-4D460F5E1B50}" destId="{4F72C513-3824-4ABB-A6E7-9DFC87CF32E8}" srcOrd="0" destOrd="0" presId="urn:microsoft.com/office/officeart/2005/8/layout/process5"/>
    <dgm:cxn modelId="{6A9B7284-9C3E-4E11-BC00-BAA7865D6A77}" type="presOf" srcId="{3A08BD14-0AD4-40DF-98DD-A9AA4D72E610}" destId="{75B14319-376F-4CB2-99CA-36E4C014513F}" srcOrd="0" destOrd="0" presId="urn:microsoft.com/office/officeart/2005/8/layout/process5"/>
    <dgm:cxn modelId="{DC862AA7-343B-4086-A3E0-783345B7BB90}" type="presOf" srcId="{8272CB08-3F95-46CD-91E8-0DAF2F2EBC5D}" destId="{051BDD3E-664C-49B2-BEC2-1DC0BD088A51}" srcOrd="1" destOrd="0" presId="urn:microsoft.com/office/officeart/2005/8/layout/process5"/>
    <dgm:cxn modelId="{2E2A79FA-D075-42DB-B988-0D3E670F0DA1}" type="presOf" srcId="{B9F16F51-6C09-491A-8EB6-41F3AEA07DF5}" destId="{7DA9E383-4C09-4D8C-AF2F-A1316D012273}" srcOrd="0" destOrd="0" presId="urn:microsoft.com/office/officeart/2005/8/layout/process5"/>
    <dgm:cxn modelId="{BB20861B-23D6-47E8-95CB-E4B51DDD4ADC}" type="presOf" srcId="{B09D09DE-ABBB-49FC-8363-437CFEF78035}" destId="{0170315C-7DAF-4BC1-B049-BC12FD6C24B5}" srcOrd="0" destOrd="0" presId="urn:microsoft.com/office/officeart/2005/8/layout/process5"/>
    <dgm:cxn modelId="{CE81F63D-7B91-40A0-9CD2-D18840681B89}" type="presOf" srcId="{6611607F-E8B4-47D8-98AD-EC3E13EEBDA2}" destId="{ED5FF84F-2BAB-49DB-BBB7-49F6BC259487}" srcOrd="0" destOrd="0" presId="urn:microsoft.com/office/officeart/2005/8/layout/process5"/>
    <dgm:cxn modelId="{581D196E-B7AF-43C4-98AF-1A40903DFB73}" srcId="{8E6A4054-3BB6-48A7-B37F-F42E6070A792}" destId="{B9F16F51-6C09-491A-8EB6-41F3AEA07DF5}" srcOrd="2" destOrd="0" parTransId="{84F7851C-99DB-42D3-8911-88BCA1D88BE5}" sibTransId="{A3905043-9208-4926-AA2B-D832713B3AC6}"/>
    <dgm:cxn modelId="{08E5C27F-360C-4FC7-B26C-706856BB84A6}" srcId="{8E6A4054-3BB6-48A7-B37F-F42E6070A792}" destId="{6611607F-E8B4-47D8-98AD-EC3E13EEBDA2}" srcOrd="1" destOrd="0" parTransId="{2DB4DD86-64B4-4D15-ABDC-8B3F4A9CF1FC}" sibTransId="{8272CB08-3F95-46CD-91E8-0DAF2F2EBC5D}"/>
    <dgm:cxn modelId="{B4D1CBBA-AAA3-440C-9DA6-9D817D4F0F41}" type="presOf" srcId="{7AB720F6-322C-4A02-A8E8-B478C4AD122D}" destId="{A7FC3A9F-A4E6-4CEC-8A8A-F661500AD098}" srcOrd="0" destOrd="0" presId="urn:microsoft.com/office/officeart/2005/8/layout/process5"/>
    <dgm:cxn modelId="{69D644F3-4BFA-40AD-951E-273C94EFE9E5}" srcId="{8E6A4054-3BB6-48A7-B37F-F42E6070A792}" destId="{A7C385D4-2562-4720-8BC8-68F1480C0253}" srcOrd="4" destOrd="0" parTransId="{9E6D14B0-D7A5-4461-BC15-9EB5ACFD9CDE}" sibTransId="{3A08BD14-0AD4-40DF-98DD-A9AA4D72E610}"/>
    <dgm:cxn modelId="{C1ACFE8C-9698-4EA2-B80D-C5962D892568}" type="presParOf" srcId="{26094D96-4EF8-4B9F-9624-7B6CAF21EE7C}" destId="{A27FEA52-1A37-4706-A67C-718FE00CFE33}" srcOrd="0" destOrd="0" presId="urn:microsoft.com/office/officeart/2005/8/layout/process5"/>
    <dgm:cxn modelId="{CEA1F864-FD0B-4F48-A2D4-13084575CFB3}" type="presParOf" srcId="{26094D96-4EF8-4B9F-9624-7B6CAF21EE7C}" destId="{4F72C513-3824-4ABB-A6E7-9DFC87CF32E8}" srcOrd="1" destOrd="0" presId="urn:microsoft.com/office/officeart/2005/8/layout/process5"/>
    <dgm:cxn modelId="{2A0EB08E-2F68-4091-8721-0028E71AABC4}" type="presParOf" srcId="{4F72C513-3824-4ABB-A6E7-9DFC87CF32E8}" destId="{052732BF-9F28-45F0-A3B0-2846637B17E4}" srcOrd="0" destOrd="0" presId="urn:microsoft.com/office/officeart/2005/8/layout/process5"/>
    <dgm:cxn modelId="{FE1327C9-F194-4E62-B93E-EE01352A4C2F}" type="presParOf" srcId="{26094D96-4EF8-4B9F-9624-7B6CAF21EE7C}" destId="{ED5FF84F-2BAB-49DB-BBB7-49F6BC259487}" srcOrd="2" destOrd="0" presId="urn:microsoft.com/office/officeart/2005/8/layout/process5"/>
    <dgm:cxn modelId="{55094AD3-82E3-42BA-B08E-877AAA1D6AD9}" type="presParOf" srcId="{26094D96-4EF8-4B9F-9624-7B6CAF21EE7C}" destId="{0A4BBC33-A7A9-40B7-BB8E-F181CE5CB64F}" srcOrd="3" destOrd="0" presId="urn:microsoft.com/office/officeart/2005/8/layout/process5"/>
    <dgm:cxn modelId="{DC7D65B6-7D20-4BE3-8654-09248C923486}" type="presParOf" srcId="{0A4BBC33-A7A9-40B7-BB8E-F181CE5CB64F}" destId="{051BDD3E-664C-49B2-BEC2-1DC0BD088A51}" srcOrd="0" destOrd="0" presId="urn:microsoft.com/office/officeart/2005/8/layout/process5"/>
    <dgm:cxn modelId="{9C82F07B-A28D-49D2-A1A4-A075B0FE6093}" type="presParOf" srcId="{26094D96-4EF8-4B9F-9624-7B6CAF21EE7C}" destId="{7DA9E383-4C09-4D8C-AF2F-A1316D012273}" srcOrd="4" destOrd="0" presId="urn:microsoft.com/office/officeart/2005/8/layout/process5"/>
    <dgm:cxn modelId="{584C4882-9353-4742-84AD-813F75C99245}" type="presParOf" srcId="{26094D96-4EF8-4B9F-9624-7B6CAF21EE7C}" destId="{07FE5FC6-82CE-4BC5-A8BC-AF12030EF8DC}" srcOrd="5" destOrd="0" presId="urn:microsoft.com/office/officeart/2005/8/layout/process5"/>
    <dgm:cxn modelId="{5D3F1614-55B7-48A2-82FE-5158DCE3F209}" type="presParOf" srcId="{07FE5FC6-82CE-4BC5-A8BC-AF12030EF8DC}" destId="{8985B2F9-6639-498D-8062-4291F4D81078}" srcOrd="0" destOrd="0" presId="urn:microsoft.com/office/officeart/2005/8/layout/process5"/>
    <dgm:cxn modelId="{4137C509-A802-439E-8A69-06744A224876}" type="presParOf" srcId="{26094D96-4EF8-4B9F-9624-7B6CAF21EE7C}" destId="{A7FC3A9F-A4E6-4CEC-8A8A-F661500AD098}" srcOrd="6" destOrd="0" presId="urn:microsoft.com/office/officeart/2005/8/layout/process5"/>
    <dgm:cxn modelId="{1786F0B6-E98A-4956-AAB5-CF8C642ED75B}" type="presParOf" srcId="{26094D96-4EF8-4B9F-9624-7B6CAF21EE7C}" destId="{0170315C-7DAF-4BC1-B049-BC12FD6C24B5}" srcOrd="7" destOrd="0" presId="urn:microsoft.com/office/officeart/2005/8/layout/process5"/>
    <dgm:cxn modelId="{9B6ECF51-464F-4F1F-A809-9CE59226ABB9}" type="presParOf" srcId="{0170315C-7DAF-4BC1-B049-BC12FD6C24B5}" destId="{6A03D123-47FA-4C40-986D-406182020736}" srcOrd="0" destOrd="0" presId="urn:microsoft.com/office/officeart/2005/8/layout/process5"/>
    <dgm:cxn modelId="{1739B91F-9A1E-462A-BCDB-ADD1793CE8A6}" type="presParOf" srcId="{26094D96-4EF8-4B9F-9624-7B6CAF21EE7C}" destId="{61A81D7A-55E1-47CC-98FE-0FB2DC9CBF83}" srcOrd="8" destOrd="0" presId="urn:microsoft.com/office/officeart/2005/8/layout/process5"/>
    <dgm:cxn modelId="{7A6B7691-4EF9-43A4-9911-197B752C15AE}" type="presParOf" srcId="{26094D96-4EF8-4B9F-9624-7B6CAF21EE7C}" destId="{75B14319-376F-4CB2-99CA-36E4C014513F}" srcOrd="9" destOrd="0" presId="urn:microsoft.com/office/officeart/2005/8/layout/process5"/>
    <dgm:cxn modelId="{7A5859CE-0D4B-47BD-9D3E-82B8D2B2FF2D}" type="presParOf" srcId="{75B14319-376F-4CB2-99CA-36E4C014513F}" destId="{E2F0C62C-5C2F-4304-B533-13EE32DCBD81}" srcOrd="0" destOrd="0" presId="urn:microsoft.com/office/officeart/2005/8/layout/process5"/>
    <dgm:cxn modelId="{97A86B76-021E-4AA7-8AA8-6984D44270DD}" type="presParOf" srcId="{26094D96-4EF8-4B9F-9624-7B6CAF21EE7C}" destId="{620DD4D9-1F97-402F-A396-983E838BD073}"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408555-8FE5-4A60-A789-FD607E0B55A0}"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pl-PL"/>
        </a:p>
      </dgm:t>
    </dgm:pt>
    <dgm:pt modelId="{1C9AC218-A803-43EE-93AB-A9F9EBF058BD}">
      <dgm:prSet phldrT="[Tekst]" custT="1"/>
      <dgm:spPr>
        <a:xfrm>
          <a:off x="0" y="793"/>
          <a:ext cx="1599406" cy="959643"/>
        </a:xfrm>
        <a:prstGeom prst="rect">
          <a:avLst/>
        </a:prstGeom>
        <a:solidFill>
          <a:srgbClr val="70AD47"/>
        </a:solidFill>
        <a:ln w="12700" cap="flat" cmpd="sng" algn="ctr">
          <a:solidFill>
            <a:sysClr val="windowText" lastClr="000000"/>
          </a:solidFill>
          <a:prstDash val="solid"/>
          <a:miter lim="800000"/>
        </a:ln>
        <a:effectLst/>
      </dgm:spPr>
      <dgm:t>
        <a:bodyPr/>
        <a:lstStyle/>
        <a:p>
          <a:pPr algn="ctr"/>
          <a:r>
            <a:rPr lang="pl-PL" sz="2000" b="1" dirty="0">
              <a:solidFill>
                <a:sysClr val="windowText" lastClr="000000"/>
              </a:solidFill>
              <a:latin typeface="Calibri"/>
              <a:ea typeface="+mn-ea"/>
              <a:cs typeface="+mn-cs"/>
            </a:rPr>
            <a:t>PN-EN 12566-1:2004/A1 </a:t>
          </a:r>
        </a:p>
        <a:p>
          <a:pPr algn="ctr"/>
          <a:r>
            <a:rPr lang="pl-PL" sz="1800" b="0" dirty="0">
              <a:solidFill>
                <a:sysClr val="windowText" lastClr="000000"/>
              </a:solidFill>
              <a:latin typeface="Calibri"/>
              <a:ea typeface="+mn-ea"/>
              <a:cs typeface="+mn-cs"/>
            </a:rPr>
            <a:t>dotycząca prefabrykowanych osadników gnilnych</a:t>
          </a:r>
        </a:p>
      </dgm:t>
    </dgm:pt>
    <dgm:pt modelId="{C3F71B38-C9B5-4D71-A9EB-03218539C08D}" type="parTrans" cxnId="{4668FB08-4EA2-44E4-A6EE-4409F207DFA5}">
      <dgm:prSet/>
      <dgm:spPr/>
      <dgm:t>
        <a:bodyPr/>
        <a:lstStyle/>
        <a:p>
          <a:pPr algn="ctr"/>
          <a:endParaRPr lang="pl-PL" sz="1800" b="1">
            <a:solidFill>
              <a:sysClr val="windowText" lastClr="000000"/>
            </a:solidFill>
          </a:endParaRPr>
        </a:p>
      </dgm:t>
    </dgm:pt>
    <dgm:pt modelId="{A427ED6F-4795-4342-A3C2-6EFEE6AEF7C2}" type="sibTrans" cxnId="{4668FB08-4EA2-44E4-A6EE-4409F207DFA5}">
      <dgm:prSet/>
      <dgm:spPr/>
      <dgm:t>
        <a:bodyPr/>
        <a:lstStyle/>
        <a:p>
          <a:pPr algn="ctr"/>
          <a:endParaRPr lang="pl-PL" sz="1800" b="1">
            <a:solidFill>
              <a:sysClr val="windowText" lastClr="000000"/>
            </a:solidFill>
          </a:endParaRPr>
        </a:p>
      </dgm:t>
    </dgm:pt>
    <dgm:pt modelId="{81266183-3CB1-4834-8A97-6F386B981C21}">
      <dgm:prSet phldrT="[Tekst]" custT="1"/>
      <dgm:spPr>
        <a:xfrm>
          <a:off x="1759346" y="793"/>
          <a:ext cx="1599406" cy="959643"/>
        </a:xfrm>
        <a:prstGeom prst="rect">
          <a:avLst/>
        </a:prstGeom>
        <a:solidFill>
          <a:srgbClr val="FFFF00"/>
        </a:solidFill>
        <a:ln w="12700" cap="flat" cmpd="sng" algn="ctr">
          <a:solidFill>
            <a:sysClr val="windowText" lastClr="000000"/>
          </a:solidFill>
          <a:prstDash val="solid"/>
          <a:miter lim="800000"/>
        </a:ln>
        <a:effectLst/>
      </dgm:spPr>
      <dgm:t>
        <a:bodyPr/>
        <a:lstStyle/>
        <a:p>
          <a:pPr algn="ctr"/>
          <a:r>
            <a:rPr lang="pl-PL" sz="2000" b="1" dirty="0">
              <a:solidFill>
                <a:sysClr val="windowText" lastClr="000000"/>
              </a:solidFill>
              <a:latin typeface="Calibri"/>
              <a:ea typeface="+mn-ea"/>
              <a:cs typeface="+mn-cs"/>
            </a:rPr>
            <a:t>CEN/TR 12566-2 </a:t>
          </a:r>
        </a:p>
        <a:p>
          <a:pPr algn="ctr"/>
          <a:r>
            <a:rPr lang="pl-PL" sz="1800" b="0" dirty="0">
              <a:solidFill>
                <a:sysClr val="windowText" lastClr="000000"/>
              </a:solidFill>
              <a:latin typeface="Calibri"/>
              <a:ea typeface="+mn-ea"/>
              <a:cs typeface="+mn-cs"/>
            </a:rPr>
            <a:t>dotycząca systemów infiltracji do gruntu</a:t>
          </a:r>
        </a:p>
      </dgm:t>
    </dgm:pt>
    <dgm:pt modelId="{9D16D4C8-FA51-435D-95AD-92A57C5D2B3D}" type="parTrans" cxnId="{96465811-490C-407D-8F31-D12197420F26}">
      <dgm:prSet/>
      <dgm:spPr/>
      <dgm:t>
        <a:bodyPr/>
        <a:lstStyle/>
        <a:p>
          <a:pPr algn="ctr"/>
          <a:endParaRPr lang="pl-PL" sz="1800" b="1">
            <a:solidFill>
              <a:sysClr val="windowText" lastClr="000000"/>
            </a:solidFill>
          </a:endParaRPr>
        </a:p>
      </dgm:t>
    </dgm:pt>
    <dgm:pt modelId="{ED4FC42E-A2A8-4C6E-A281-82654208A2D4}" type="sibTrans" cxnId="{96465811-490C-407D-8F31-D12197420F26}">
      <dgm:prSet/>
      <dgm:spPr/>
      <dgm:t>
        <a:bodyPr/>
        <a:lstStyle/>
        <a:p>
          <a:pPr algn="ctr"/>
          <a:endParaRPr lang="pl-PL" sz="1800" b="1">
            <a:solidFill>
              <a:sysClr val="windowText" lastClr="000000"/>
            </a:solidFill>
          </a:endParaRPr>
        </a:p>
      </dgm:t>
    </dgm:pt>
    <dgm:pt modelId="{03439884-5AC2-4157-9DFC-9F8227222A94}">
      <dgm:prSet phldrT="[Tekst]" custT="1"/>
      <dgm:spPr>
        <a:xfrm>
          <a:off x="3518693" y="793"/>
          <a:ext cx="1599406" cy="959643"/>
        </a:xfrm>
        <a:prstGeom prst="rect">
          <a:avLst/>
        </a:prstGeom>
        <a:solidFill>
          <a:srgbClr val="70AD47"/>
        </a:solidFill>
        <a:ln w="12700" cap="flat" cmpd="sng" algn="ctr">
          <a:solidFill>
            <a:sysClr val="windowText" lastClr="000000"/>
          </a:solidFill>
          <a:prstDash val="solid"/>
          <a:miter lim="800000"/>
        </a:ln>
        <a:effectLst/>
      </dgm:spPr>
      <dgm:t>
        <a:bodyPr/>
        <a:lstStyle/>
        <a:p>
          <a:pPr algn="ctr"/>
          <a:r>
            <a:rPr lang="pl-PL" sz="2000" b="1" dirty="0">
              <a:solidFill>
                <a:sysClr val="windowText" lastClr="000000"/>
              </a:solidFill>
              <a:latin typeface="Calibri"/>
              <a:ea typeface="+mn-ea"/>
              <a:cs typeface="+mn-cs"/>
            </a:rPr>
            <a:t>PN-EN 12566-3+A1 </a:t>
          </a:r>
        </a:p>
        <a:p>
          <a:pPr algn="ctr"/>
          <a:r>
            <a:rPr lang="pl-PL" sz="1800" b="0" dirty="0">
              <a:solidFill>
                <a:sysClr val="windowText" lastClr="000000"/>
              </a:solidFill>
              <a:latin typeface="Calibri"/>
              <a:ea typeface="+mn-ea"/>
              <a:cs typeface="+mn-cs"/>
            </a:rPr>
            <a:t>dotycząca kontenerowych i/lub montowanych na miejscu przydomowych oczyszczalni ścieków</a:t>
          </a:r>
        </a:p>
      </dgm:t>
    </dgm:pt>
    <dgm:pt modelId="{69C1ECD8-B90A-4750-BDDA-3D528B2109C3}" type="parTrans" cxnId="{954A9CDD-8CFF-4C9D-9FB6-3E8C0835DF23}">
      <dgm:prSet/>
      <dgm:spPr/>
      <dgm:t>
        <a:bodyPr/>
        <a:lstStyle/>
        <a:p>
          <a:pPr algn="ctr"/>
          <a:endParaRPr lang="pl-PL" sz="1800" b="1">
            <a:solidFill>
              <a:sysClr val="windowText" lastClr="000000"/>
            </a:solidFill>
          </a:endParaRPr>
        </a:p>
      </dgm:t>
    </dgm:pt>
    <dgm:pt modelId="{D3F7ED94-7C71-4BE3-A354-BDEE8149E8E3}" type="sibTrans" cxnId="{954A9CDD-8CFF-4C9D-9FB6-3E8C0835DF23}">
      <dgm:prSet/>
      <dgm:spPr/>
      <dgm:t>
        <a:bodyPr/>
        <a:lstStyle/>
        <a:p>
          <a:pPr algn="ctr"/>
          <a:endParaRPr lang="pl-PL" sz="1800" b="1">
            <a:solidFill>
              <a:sysClr val="windowText" lastClr="000000"/>
            </a:solidFill>
          </a:endParaRPr>
        </a:p>
      </dgm:t>
    </dgm:pt>
    <dgm:pt modelId="{0D5555F0-A0E7-4AC3-8C34-C09DB4F477BF}">
      <dgm:prSet phldrT="[Tekst]" custT="1"/>
      <dgm:spPr>
        <a:xfrm>
          <a:off x="0" y="1120378"/>
          <a:ext cx="1599406" cy="959643"/>
        </a:xfrm>
        <a:prstGeom prst="rect">
          <a:avLst/>
        </a:prstGeom>
        <a:solidFill>
          <a:srgbClr val="5B9BD5">
            <a:hueOff val="0"/>
            <a:satOff val="0"/>
            <a:lumOff val="0"/>
            <a:alphaOff val="0"/>
          </a:srgbClr>
        </a:solidFill>
        <a:ln w="12700" cap="flat" cmpd="sng" algn="ctr">
          <a:solidFill>
            <a:sysClr val="windowText" lastClr="000000"/>
          </a:solidFill>
          <a:prstDash val="solid"/>
          <a:miter lim="800000"/>
        </a:ln>
        <a:effectLst/>
      </dgm:spPr>
      <dgm:t>
        <a:bodyPr/>
        <a:lstStyle/>
        <a:p>
          <a:pPr algn="ctr"/>
          <a:r>
            <a:rPr lang="pl-PL" sz="2000" b="1" dirty="0">
              <a:solidFill>
                <a:sysClr val="windowText" lastClr="000000"/>
              </a:solidFill>
              <a:latin typeface="Calibri"/>
              <a:ea typeface="+mn-ea"/>
              <a:cs typeface="+mn-cs"/>
            </a:rPr>
            <a:t>PB-EN 12566-4 </a:t>
          </a:r>
        </a:p>
        <a:p>
          <a:pPr algn="ctr"/>
          <a:r>
            <a:rPr lang="pl-PL" sz="1800" b="0" dirty="0">
              <a:solidFill>
                <a:sysClr val="windowText" lastClr="000000"/>
              </a:solidFill>
              <a:latin typeface="Calibri"/>
              <a:ea typeface="+mn-ea"/>
              <a:cs typeface="+mn-cs"/>
            </a:rPr>
            <a:t>dotycząca osadników gnilnych montowanych na miejscu z zestawów prefabrykowanych</a:t>
          </a:r>
        </a:p>
      </dgm:t>
    </dgm:pt>
    <dgm:pt modelId="{A4BA84F9-6E24-4632-AFA5-A389DB52EE98}" type="parTrans" cxnId="{8AD50DEB-EA5B-4C56-9989-D5E64F02A54B}">
      <dgm:prSet/>
      <dgm:spPr/>
      <dgm:t>
        <a:bodyPr/>
        <a:lstStyle/>
        <a:p>
          <a:pPr algn="ctr"/>
          <a:endParaRPr lang="pl-PL" sz="1800" b="1">
            <a:solidFill>
              <a:sysClr val="windowText" lastClr="000000"/>
            </a:solidFill>
          </a:endParaRPr>
        </a:p>
      </dgm:t>
    </dgm:pt>
    <dgm:pt modelId="{85DA591F-20EA-42C6-8929-9752551F8D55}" type="sibTrans" cxnId="{8AD50DEB-EA5B-4C56-9989-D5E64F02A54B}">
      <dgm:prSet/>
      <dgm:spPr/>
      <dgm:t>
        <a:bodyPr/>
        <a:lstStyle/>
        <a:p>
          <a:pPr algn="ctr"/>
          <a:endParaRPr lang="pl-PL" sz="1800" b="1">
            <a:solidFill>
              <a:sysClr val="windowText" lastClr="000000"/>
            </a:solidFill>
          </a:endParaRPr>
        </a:p>
      </dgm:t>
    </dgm:pt>
    <dgm:pt modelId="{462BE933-8957-444E-9590-CB572FFF4944}">
      <dgm:prSet phldrT="[Tekst]" custT="1"/>
      <dgm:spPr>
        <a:xfrm>
          <a:off x="1747463" y="1072866"/>
          <a:ext cx="1599406" cy="959643"/>
        </a:xfrm>
        <a:prstGeom prst="rect">
          <a:avLst/>
        </a:prstGeom>
        <a:solidFill>
          <a:srgbClr val="FFFF00"/>
        </a:solidFill>
        <a:ln w="12700" cap="flat" cmpd="sng" algn="ctr">
          <a:solidFill>
            <a:sysClr val="windowText" lastClr="000000"/>
          </a:solidFill>
          <a:prstDash val="solid"/>
          <a:miter lim="800000"/>
        </a:ln>
        <a:effectLst/>
      </dgm:spPr>
      <dgm:t>
        <a:bodyPr/>
        <a:lstStyle/>
        <a:p>
          <a:pPr algn="ctr"/>
          <a:r>
            <a:rPr lang="pl-PL" sz="2000" b="1" dirty="0">
              <a:solidFill>
                <a:sysClr val="windowText" lastClr="000000"/>
              </a:solidFill>
              <a:latin typeface="Calibri"/>
              <a:ea typeface="+mn-ea"/>
              <a:cs typeface="+mn-cs"/>
            </a:rPr>
            <a:t>CEN/TR 12566-5 </a:t>
          </a:r>
        </a:p>
        <a:p>
          <a:pPr algn="ctr"/>
          <a:r>
            <a:rPr lang="pl-PL" sz="1800" b="0" dirty="0">
              <a:solidFill>
                <a:sysClr val="windowText" lastClr="000000"/>
              </a:solidFill>
              <a:latin typeface="Calibri"/>
              <a:ea typeface="+mn-ea"/>
              <a:cs typeface="+mn-cs"/>
            </a:rPr>
            <a:t>dotycząca systemów filtracyjnych z zastosowaniem trzciny, po wstępnej obróbce ścieków</a:t>
          </a:r>
        </a:p>
      </dgm:t>
    </dgm:pt>
    <dgm:pt modelId="{F51D4F17-EA2F-48D8-BA27-C0DA81FCFBB5}" type="parTrans" cxnId="{C38A84BC-7756-48CB-96EB-9334ED8031BA}">
      <dgm:prSet/>
      <dgm:spPr/>
      <dgm:t>
        <a:bodyPr/>
        <a:lstStyle/>
        <a:p>
          <a:pPr algn="ctr"/>
          <a:endParaRPr lang="pl-PL" sz="1800" b="1">
            <a:solidFill>
              <a:sysClr val="windowText" lastClr="000000"/>
            </a:solidFill>
          </a:endParaRPr>
        </a:p>
      </dgm:t>
    </dgm:pt>
    <dgm:pt modelId="{6620B32B-81F5-4485-A28B-2DB6D2797DC9}" type="sibTrans" cxnId="{C38A84BC-7756-48CB-96EB-9334ED8031BA}">
      <dgm:prSet/>
      <dgm:spPr/>
      <dgm:t>
        <a:bodyPr/>
        <a:lstStyle/>
        <a:p>
          <a:pPr algn="ctr"/>
          <a:endParaRPr lang="pl-PL" sz="1800" b="1">
            <a:solidFill>
              <a:sysClr val="windowText" lastClr="000000"/>
            </a:solidFill>
          </a:endParaRPr>
        </a:p>
      </dgm:t>
    </dgm:pt>
    <dgm:pt modelId="{0C5D624A-3E41-4C11-84E5-5454CE17A158}">
      <dgm:prSet phldrT="[Tekst]" custT="1"/>
      <dgm:spPr>
        <a:xfrm>
          <a:off x="3518693" y="1120378"/>
          <a:ext cx="1599406" cy="959643"/>
        </a:xfrm>
        <a:prstGeom prst="rect">
          <a:avLst/>
        </a:prstGeom>
        <a:solidFill>
          <a:srgbClr val="5B9BD5">
            <a:hueOff val="0"/>
            <a:satOff val="0"/>
            <a:lumOff val="0"/>
            <a:alphaOff val="0"/>
          </a:srgbClr>
        </a:solidFill>
        <a:ln w="12700" cap="flat" cmpd="sng" algn="ctr">
          <a:solidFill>
            <a:sysClr val="windowText" lastClr="000000"/>
          </a:solidFill>
          <a:prstDash val="solid"/>
          <a:miter lim="800000"/>
        </a:ln>
        <a:effectLst/>
      </dgm:spPr>
      <dgm:t>
        <a:bodyPr/>
        <a:lstStyle/>
        <a:p>
          <a:pPr algn="ctr"/>
          <a:r>
            <a:rPr lang="pl-PL" sz="2000" b="1" dirty="0">
              <a:solidFill>
                <a:sysClr val="windowText" lastClr="000000"/>
              </a:solidFill>
              <a:latin typeface="Calibri"/>
              <a:ea typeface="+mn-ea"/>
              <a:cs typeface="+mn-cs"/>
            </a:rPr>
            <a:t>PN-EN 12566-6 </a:t>
          </a:r>
        </a:p>
        <a:p>
          <a:pPr algn="ctr"/>
          <a:r>
            <a:rPr lang="pl-PL" sz="1800" b="0" dirty="0">
              <a:solidFill>
                <a:sysClr val="windowText" lastClr="000000"/>
              </a:solidFill>
              <a:latin typeface="Calibri"/>
              <a:ea typeface="+mn-ea"/>
              <a:cs typeface="+mn-cs"/>
            </a:rPr>
            <a:t>dotycząca prefabrykowanych urządzeń do oczyszczania odpływu z osadników gnilnych</a:t>
          </a:r>
        </a:p>
      </dgm:t>
    </dgm:pt>
    <dgm:pt modelId="{FADB0C00-A36D-4FBB-979D-984356293C66}" type="parTrans" cxnId="{298FE250-E761-412C-AD48-6A327A18BF45}">
      <dgm:prSet/>
      <dgm:spPr/>
      <dgm:t>
        <a:bodyPr/>
        <a:lstStyle/>
        <a:p>
          <a:pPr algn="ctr"/>
          <a:endParaRPr lang="pl-PL" sz="1800" b="1">
            <a:solidFill>
              <a:sysClr val="windowText" lastClr="000000"/>
            </a:solidFill>
          </a:endParaRPr>
        </a:p>
      </dgm:t>
    </dgm:pt>
    <dgm:pt modelId="{75C274EC-A972-490B-B792-6CF140A64ABA}" type="sibTrans" cxnId="{298FE250-E761-412C-AD48-6A327A18BF45}">
      <dgm:prSet/>
      <dgm:spPr/>
      <dgm:t>
        <a:bodyPr/>
        <a:lstStyle/>
        <a:p>
          <a:pPr algn="ctr"/>
          <a:endParaRPr lang="pl-PL" sz="1800" b="1">
            <a:solidFill>
              <a:sysClr val="windowText" lastClr="000000"/>
            </a:solidFill>
          </a:endParaRPr>
        </a:p>
      </dgm:t>
    </dgm:pt>
    <dgm:pt modelId="{BA63F65D-1EA6-48A6-BC6C-1ABE2AE5259E}">
      <dgm:prSet phldrT="[Tekst]" custT="1"/>
      <dgm:spPr>
        <a:xfrm>
          <a:off x="1759346" y="2239962"/>
          <a:ext cx="1599406" cy="959643"/>
        </a:xfrm>
        <a:prstGeom prst="rect">
          <a:avLst/>
        </a:prstGeom>
        <a:solidFill>
          <a:srgbClr val="5B9BD5">
            <a:hueOff val="0"/>
            <a:satOff val="0"/>
            <a:lumOff val="0"/>
            <a:alphaOff val="0"/>
          </a:srgbClr>
        </a:solidFill>
        <a:ln w="12700" cap="flat" cmpd="sng" algn="ctr">
          <a:solidFill>
            <a:sysClr val="windowText" lastClr="000000"/>
          </a:solidFill>
          <a:prstDash val="solid"/>
          <a:miter lim="800000"/>
        </a:ln>
        <a:effectLst/>
      </dgm:spPr>
      <dgm:t>
        <a:bodyPr/>
        <a:lstStyle/>
        <a:p>
          <a:pPr algn="ctr"/>
          <a:r>
            <a:rPr lang="pl-PL" sz="2000" b="1" dirty="0">
              <a:solidFill>
                <a:sysClr val="windowText" lastClr="000000"/>
              </a:solidFill>
              <a:latin typeface="Calibri"/>
              <a:ea typeface="+mn-ea"/>
              <a:cs typeface="+mn-cs"/>
            </a:rPr>
            <a:t>PN-EN 12566-7 </a:t>
          </a:r>
        </a:p>
        <a:p>
          <a:pPr algn="ctr"/>
          <a:r>
            <a:rPr lang="pl-PL" sz="1800" b="0" dirty="0">
              <a:solidFill>
                <a:sysClr val="windowText" lastClr="000000"/>
              </a:solidFill>
              <a:latin typeface="Calibri"/>
              <a:ea typeface="+mn-ea"/>
              <a:cs typeface="+mn-cs"/>
            </a:rPr>
            <a:t>dotycząca prefabrykowanych urządzeń do oczyszczania trzeciego stopnia</a:t>
          </a:r>
        </a:p>
      </dgm:t>
    </dgm:pt>
    <dgm:pt modelId="{35C396D1-4BC5-406E-AC4A-3FEEF421458C}" type="parTrans" cxnId="{68B47B99-D8CC-4833-81F8-FEAAA5DE79C2}">
      <dgm:prSet/>
      <dgm:spPr/>
      <dgm:t>
        <a:bodyPr/>
        <a:lstStyle/>
        <a:p>
          <a:pPr algn="ctr"/>
          <a:endParaRPr lang="pl-PL" sz="1800" b="1">
            <a:solidFill>
              <a:sysClr val="windowText" lastClr="000000"/>
            </a:solidFill>
          </a:endParaRPr>
        </a:p>
      </dgm:t>
    </dgm:pt>
    <dgm:pt modelId="{448C89A0-E2ED-4812-97CC-02D420F976DC}" type="sibTrans" cxnId="{68B47B99-D8CC-4833-81F8-FEAAA5DE79C2}">
      <dgm:prSet/>
      <dgm:spPr/>
      <dgm:t>
        <a:bodyPr/>
        <a:lstStyle/>
        <a:p>
          <a:pPr algn="ctr"/>
          <a:endParaRPr lang="pl-PL" sz="1800" b="1">
            <a:solidFill>
              <a:sysClr val="windowText" lastClr="000000"/>
            </a:solidFill>
          </a:endParaRPr>
        </a:p>
      </dgm:t>
    </dgm:pt>
    <dgm:pt modelId="{DEE8B2E3-B2AC-4F22-9B65-B0F3409534AE}" type="pres">
      <dgm:prSet presAssocID="{E2408555-8FE5-4A60-A789-FD607E0B55A0}" presName="diagram" presStyleCnt="0">
        <dgm:presLayoutVars>
          <dgm:dir/>
          <dgm:resizeHandles val="exact"/>
        </dgm:presLayoutVars>
      </dgm:prSet>
      <dgm:spPr/>
      <dgm:t>
        <a:bodyPr/>
        <a:lstStyle/>
        <a:p>
          <a:endParaRPr lang="pl-PL"/>
        </a:p>
      </dgm:t>
    </dgm:pt>
    <dgm:pt modelId="{8B6A425F-4D42-4789-9A3B-2A39E0A8398E}" type="pres">
      <dgm:prSet presAssocID="{1C9AC218-A803-43EE-93AB-A9F9EBF058BD}" presName="node" presStyleLbl="node1" presStyleIdx="0" presStyleCnt="7">
        <dgm:presLayoutVars>
          <dgm:bulletEnabled val="1"/>
        </dgm:presLayoutVars>
      </dgm:prSet>
      <dgm:spPr/>
      <dgm:t>
        <a:bodyPr/>
        <a:lstStyle/>
        <a:p>
          <a:endParaRPr lang="pl-PL"/>
        </a:p>
      </dgm:t>
    </dgm:pt>
    <dgm:pt modelId="{1B8BA83D-3069-4AD1-A024-D1FA6CD5BB39}" type="pres">
      <dgm:prSet presAssocID="{A427ED6F-4795-4342-A3C2-6EFEE6AEF7C2}" presName="sibTrans" presStyleCnt="0"/>
      <dgm:spPr/>
    </dgm:pt>
    <dgm:pt modelId="{593401DF-86D1-48DC-B34E-362930DDEF13}" type="pres">
      <dgm:prSet presAssocID="{81266183-3CB1-4834-8A97-6F386B981C21}" presName="node" presStyleLbl="node1" presStyleIdx="1" presStyleCnt="7">
        <dgm:presLayoutVars>
          <dgm:bulletEnabled val="1"/>
        </dgm:presLayoutVars>
      </dgm:prSet>
      <dgm:spPr/>
      <dgm:t>
        <a:bodyPr/>
        <a:lstStyle/>
        <a:p>
          <a:endParaRPr lang="pl-PL"/>
        </a:p>
      </dgm:t>
    </dgm:pt>
    <dgm:pt modelId="{6C744AD2-4642-4C60-A2A2-F6908CF7996D}" type="pres">
      <dgm:prSet presAssocID="{ED4FC42E-A2A8-4C6E-A281-82654208A2D4}" presName="sibTrans" presStyleCnt="0"/>
      <dgm:spPr/>
    </dgm:pt>
    <dgm:pt modelId="{456E2C1F-F101-47C0-A949-8AE729B7BB71}" type="pres">
      <dgm:prSet presAssocID="{03439884-5AC2-4157-9DFC-9F8227222A94}" presName="node" presStyleLbl="node1" presStyleIdx="2" presStyleCnt="7">
        <dgm:presLayoutVars>
          <dgm:bulletEnabled val="1"/>
        </dgm:presLayoutVars>
      </dgm:prSet>
      <dgm:spPr/>
      <dgm:t>
        <a:bodyPr/>
        <a:lstStyle/>
        <a:p>
          <a:endParaRPr lang="pl-PL"/>
        </a:p>
      </dgm:t>
    </dgm:pt>
    <dgm:pt modelId="{843C8D4C-AC60-4EF3-B5DF-ABBAB95A9739}" type="pres">
      <dgm:prSet presAssocID="{D3F7ED94-7C71-4BE3-A354-BDEE8149E8E3}" presName="sibTrans" presStyleCnt="0"/>
      <dgm:spPr/>
    </dgm:pt>
    <dgm:pt modelId="{EB813232-9666-44D2-A63A-2E675F487261}" type="pres">
      <dgm:prSet presAssocID="{0D5555F0-A0E7-4AC3-8C34-C09DB4F477BF}" presName="node" presStyleLbl="node1" presStyleIdx="3" presStyleCnt="7">
        <dgm:presLayoutVars>
          <dgm:bulletEnabled val="1"/>
        </dgm:presLayoutVars>
      </dgm:prSet>
      <dgm:spPr/>
      <dgm:t>
        <a:bodyPr/>
        <a:lstStyle/>
        <a:p>
          <a:endParaRPr lang="pl-PL"/>
        </a:p>
      </dgm:t>
    </dgm:pt>
    <dgm:pt modelId="{F0949FFE-4230-4A74-A92C-BCC1A833B284}" type="pres">
      <dgm:prSet presAssocID="{85DA591F-20EA-42C6-8929-9752551F8D55}" presName="sibTrans" presStyleCnt="0"/>
      <dgm:spPr/>
    </dgm:pt>
    <dgm:pt modelId="{8D61A79A-2134-4BF7-88B0-4FB598130361}" type="pres">
      <dgm:prSet presAssocID="{462BE933-8957-444E-9590-CB572FFF4944}" presName="node" presStyleLbl="node1" presStyleIdx="4" presStyleCnt="7" custLinFactNeighborX="-743" custLinFactNeighborY="-4951">
        <dgm:presLayoutVars>
          <dgm:bulletEnabled val="1"/>
        </dgm:presLayoutVars>
      </dgm:prSet>
      <dgm:spPr/>
      <dgm:t>
        <a:bodyPr/>
        <a:lstStyle/>
        <a:p>
          <a:endParaRPr lang="pl-PL"/>
        </a:p>
      </dgm:t>
    </dgm:pt>
    <dgm:pt modelId="{4634267B-24D9-4AA8-91A2-BADDECD5262B}" type="pres">
      <dgm:prSet presAssocID="{6620B32B-81F5-4485-A28B-2DB6D2797DC9}" presName="sibTrans" presStyleCnt="0"/>
      <dgm:spPr/>
    </dgm:pt>
    <dgm:pt modelId="{85899EC7-5903-423F-9E6F-202C44280247}" type="pres">
      <dgm:prSet presAssocID="{0C5D624A-3E41-4C11-84E5-5454CE17A158}" presName="node" presStyleLbl="node1" presStyleIdx="5" presStyleCnt="7">
        <dgm:presLayoutVars>
          <dgm:bulletEnabled val="1"/>
        </dgm:presLayoutVars>
      </dgm:prSet>
      <dgm:spPr/>
      <dgm:t>
        <a:bodyPr/>
        <a:lstStyle/>
        <a:p>
          <a:endParaRPr lang="pl-PL"/>
        </a:p>
      </dgm:t>
    </dgm:pt>
    <dgm:pt modelId="{82876366-5235-4DF9-AB3E-E32394982953}" type="pres">
      <dgm:prSet presAssocID="{75C274EC-A972-490B-B792-6CF140A64ABA}" presName="sibTrans" presStyleCnt="0"/>
      <dgm:spPr/>
    </dgm:pt>
    <dgm:pt modelId="{25F8917A-D5DB-4DDD-91D0-7002E9EDB574}" type="pres">
      <dgm:prSet presAssocID="{BA63F65D-1EA6-48A6-BC6C-1ABE2AE5259E}" presName="node" presStyleLbl="node1" presStyleIdx="6" presStyleCnt="7">
        <dgm:presLayoutVars>
          <dgm:bulletEnabled val="1"/>
        </dgm:presLayoutVars>
      </dgm:prSet>
      <dgm:spPr/>
      <dgm:t>
        <a:bodyPr/>
        <a:lstStyle/>
        <a:p>
          <a:endParaRPr lang="pl-PL"/>
        </a:p>
      </dgm:t>
    </dgm:pt>
  </dgm:ptLst>
  <dgm:cxnLst>
    <dgm:cxn modelId="{8AD50DEB-EA5B-4C56-9989-D5E64F02A54B}" srcId="{E2408555-8FE5-4A60-A789-FD607E0B55A0}" destId="{0D5555F0-A0E7-4AC3-8C34-C09DB4F477BF}" srcOrd="3" destOrd="0" parTransId="{A4BA84F9-6E24-4632-AFA5-A389DB52EE98}" sibTransId="{85DA591F-20EA-42C6-8929-9752551F8D55}"/>
    <dgm:cxn modelId="{298FE250-E761-412C-AD48-6A327A18BF45}" srcId="{E2408555-8FE5-4A60-A789-FD607E0B55A0}" destId="{0C5D624A-3E41-4C11-84E5-5454CE17A158}" srcOrd="5" destOrd="0" parTransId="{FADB0C00-A36D-4FBB-979D-984356293C66}" sibTransId="{75C274EC-A972-490B-B792-6CF140A64ABA}"/>
    <dgm:cxn modelId="{954A9CDD-8CFF-4C9D-9FB6-3E8C0835DF23}" srcId="{E2408555-8FE5-4A60-A789-FD607E0B55A0}" destId="{03439884-5AC2-4157-9DFC-9F8227222A94}" srcOrd="2" destOrd="0" parTransId="{69C1ECD8-B90A-4750-BDDA-3D528B2109C3}" sibTransId="{D3F7ED94-7C71-4BE3-A354-BDEE8149E8E3}"/>
    <dgm:cxn modelId="{62E44538-A05A-4D6A-AD31-FA8C5C968EAC}" type="presOf" srcId="{E2408555-8FE5-4A60-A789-FD607E0B55A0}" destId="{DEE8B2E3-B2AC-4F22-9B65-B0F3409534AE}" srcOrd="0" destOrd="0" presId="urn:microsoft.com/office/officeart/2005/8/layout/default#1"/>
    <dgm:cxn modelId="{4668FB08-4EA2-44E4-A6EE-4409F207DFA5}" srcId="{E2408555-8FE5-4A60-A789-FD607E0B55A0}" destId="{1C9AC218-A803-43EE-93AB-A9F9EBF058BD}" srcOrd="0" destOrd="0" parTransId="{C3F71B38-C9B5-4D71-A9EB-03218539C08D}" sibTransId="{A427ED6F-4795-4342-A3C2-6EFEE6AEF7C2}"/>
    <dgm:cxn modelId="{68B47B99-D8CC-4833-81F8-FEAAA5DE79C2}" srcId="{E2408555-8FE5-4A60-A789-FD607E0B55A0}" destId="{BA63F65D-1EA6-48A6-BC6C-1ABE2AE5259E}" srcOrd="6" destOrd="0" parTransId="{35C396D1-4BC5-406E-AC4A-3FEEF421458C}" sibTransId="{448C89A0-E2ED-4812-97CC-02D420F976DC}"/>
    <dgm:cxn modelId="{E5517D37-5496-420F-961D-ACD34A011829}" type="presOf" srcId="{03439884-5AC2-4157-9DFC-9F8227222A94}" destId="{456E2C1F-F101-47C0-A949-8AE729B7BB71}" srcOrd="0" destOrd="0" presId="urn:microsoft.com/office/officeart/2005/8/layout/default#1"/>
    <dgm:cxn modelId="{EC7E3FC3-6227-4121-8728-5EC88265AB51}" type="presOf" srcId="{462BE933-8957-444E-9590-CB572FFF4944}" destId="{8D61A79A-2134-4BF7-88B0-4FB598130361}" srcOrd="0" destOrd="0" presId="urn:microsoft.com/office/officeart/2005/8/layout/default#1"/>
    <dgm:cxn modelId="{B31BE551-4E56-435A-A7E2-7D232B90F4CA}" type="presOf" srcId="{81266183-3CB1-4834-8A97-6F386B981C21}" destId="{593401DF-86D1-48DC-B34E-362930DDEF13}" srcOrd="0" destOrd="0" presId="urn:microsoft.com/office/officeart/2005/8/layout/default#1"/>
    <dgm:cxn modelId="{97CED8C8-8716-4DE0-BF0F-C70B6BC83A78}" type="presOf" srcId="{0D5555F0-A0E7-4AC3-8C34-C09DB4F477BF}" destId="{EB813232-9666-44D2-A63A-2E675F487261}" srcOrd="0" destOrd="0" presId="urn:microsoft.com/office/officeart/2005/8/layout/default#1"/>
    <dgm:cxn modelId="{C38A84BC-7756-48CB-96EB-9334ED8031BA}" srcId="{E2408555-8FE5-4A60-A789-FD607E0B55A0}" destId="{462BE933-8957-444E-9590-CB572FFF4944}" srcOrd="4" destOrd="0" parTransId="{F51D4F17-EA2F-48D8-BA27-C0DA81FCFBB5}" sibTransId="{6620B32B-81F5-4485-A28B-2DB6D2797DC9}"/>
    <dgm:cxn modelId="{E4F168CA-D6A2-4363-94C4-1254E07A5F16}" type="presOf" srcId="{0C5D624A-3E41-4C11-84E5-5454CE17A158}" destId="{85899EC7-5903-423F-9E6F-202C44280247}" srcOrd="0" destOrd="0" presId="urn:microsoft.com/office/officeart/2005/8/layout/default#1"/>
    <dgm:cxn modelId="{96465811-490C-407D-8F31-D12197420F26}" srcId="{E2408555-8FE5-4A60-A789-FD607E0B55A0}" destId="{81266183-3CB1-4834-8A97-6F386B981C21}" srcOrd="1" destOrd="0" parTransId="{9D16D4C8-FA51-435D-95AD-92A57C5D2B3D}" sibTransId="{ED4FC42E-A2A8-4C6E-A281-82654208A2D4}"/>
    <dgm:cxn modelId="{DB333006-45EB-46AE-B6F6-E04A4DA63FFC}" type="presOf" srcId="{1C9AC218-A803-43EE-93AB-A9F9EBF058BD}" destId="{8B6A425F-4D42-4789-9A3B-2A39E0A8398E}" srcOrd="0" destOrd="0" presId="urn:microsoft.com/office/officeart/2005/8/layout/default#1"/>
    <dgm:cxn modelId="{ABCDDE83-8F59-47D2-9B99-A0D95063CA63}" type="presOf" srcId="{BA63F65D-1EA6-48A6-BC6C-1ABE2AE5259E}" destId="{25F8917A-D5DB-4DDD-91D0-7002E9EDB574}" srcOrd="0" destOrd="0" presId="urn:microsoft.com/office/officeart/2005/8/layout/default#1"/>
    <dgm:cxn modelId="{A62F6BFB-90E3-4F6D-ACF9-39DB1A6F3CEE}" type="presParOf" srcId="{DEE8B2E3-B2AC-4F22-9B65-B0F3409534AE}" destId="{8B6A425F-4D42-4789-9A3B-2A39E0A8398E}" srcOrd="0" destOrd="0" presId="urn:microsoft.com/office/officeart/2005/8/layout/default#1"/>
    <dgm:cxn modelId="{1C7D919F-A3B0-4CE6-8F80-687F80401480}" type="presParOf" srcId="{DEE8B2E3-B2AC-4F22-9B65-B0F3409534AE}" destId="{1B8BA83D-3069-4AD1-A024-D1FA6CD5BB39}" srcOrd="1" destOrd="0" presId="urn:microsoft.com/office/officeart/2005/8/layout/default#1"/>
    <dgm:cxn modelId="{4242DE6E-6B6E-48A6-A342-67623BE63712}" type="presParOf" srcId="{DEE8B2E3-B2AC-4F22-9B65-B0F3409534AE}" destId="{593401DF-86D1-48DC-B34E-362930DDEF13}" srcOrd="2" destOrd="0" presId="urn:microsoft.com/office/officeart/2005/8/layout/default#1"/>
    <dgm:cxn modelId="{F756DFF5-7ED6-4374-9E34-3FC1441432C5}" type="presParOf" srcId="{DEE8B2E3-B2AC-4F22-9B65-B0F3409534AE}" destId="{6C744AD2-4642-4C60-A2A2-F6908CF7996D}" srcOrd="3" destOrd="0" presId="urn:microsoft.com/office/officeart/2005/8/layout/default#1"/>
    <dgm:cxn modelId="{5E5E9C8A-F2FA-44FB-91B9-B22C616F9660}" type="presParOf" srcId="{DEE8B2E3-B2AC-4F22-9B65-B0F3409534AE}" destId="{456E2C1F-F101-47C0-A949-8AE729B7BB71}" srcOrd="4" destOrd="0" presId="urn:microsoft.com/office/officeart/2005/8/layout/default#1"/>
    <dgm:cxn modelId="{C0777F7D-504E-484F-82A8-4D5CDCBE98E8}" type="presParOf" srcId="{DEE8B2E3-B2AC-4F22-9B65-B0F3409534AE}" destId="{843C8D4C-AC60-4EF3-B5DF-ABBAB95A9739}" srcOrd="5" destOrd="0" presId="urn:microsoft.com/office/officeart/2005/8/layout/default#1"/>
    <dgm:cxn modelId="{F12BF3E4-1253-468D-A96D-B6AAD80456D4}" type="presParOf" srcId="{DEE8B2E3-B2AC-4F22-9B65-B0F3409534AE}" destId="{EB813232-9666-44D2-A63A-2E675F487261}" srcOrd="6" destOrd="0" presId="urn:microsoft.com/office/officeart/2005/8/layout/default#1"/>
    <dgm:cxn modelId="{15B7C1A3-264F-4B2F-A3EA-029342A0D6C3}" type="presParOf" srcId="{DEE8B2E3-B2AC-4F22-9B65-B0F3409534AE}" destId="{F0949FFE-4230-4A74-A92C-BCC1A833B284}" srcOrd="7" destOrd="0" presId="urn:microsoft.com/office/officeart/2005/8/layout/default#1"/>
    <dgm:cxn modelId="{BD1D353B-B6DC-48C3-A179-84FFE9228F67}" type="presParOf" srcId="{DEE8B2E3-B2AC-4F22-9B65-B0F3409534AE}" destId="{8D61A79A-2134-4BF7-88B0-4FB598130361}" srcOrd="8" destOrd="0" presId="urn:microsoft.com/office/officeart/2005/8/layout/default#1"/>
    <dgm:cxn modelId="{FE2CD9F9-1349-45F5-8B78-490B27F86C34}" type="presParOf" srcId="{DEE8B2E3-B2AC-4F22-9B65-B0F3409534AE}" destId="{4634267B-24D9-4AA8-91A2-BADDECD5262B}" srcOrd="9" destOrd="0" presId="urn:microsoft.com/office/officeart/2005/8/layout/default#1"/>
    <dgm:cxn modelId="{D2A287AA-2D85-48E5-885B-1EBA3226DEA4}" type="presParOf" srcId="{DEE8B2E3-B2AC-4F22-9B65-B0F3409534AE}" destId="{85899EC7-5903-423F-9E6F-202C44280247}" srcOrd="10" destOrd="0" presId="urn:microsoft.com/office/officeart/2005/8/layout/default#1"/>
    <dgm:cxn modelId="{84E5FE1D-A0DA-4609-9790-74863CC9DA20}" type="presParOf" srcId="{DEE8B2E3-B2AC-4F22-9B65-B0F3409534AE}" destId="{82876366-5235-4DF9-AB3E-E32394982953}" srcOrd="11" destOrd="0" presId="urn:microsoft.com/office/officeart/2005/8/layout/default#1"/>
    <dgm:cxn modelId="{55CA9D2D-99A6-4A30-A255-D2AA200CCEE0}" type="presParOf" srcId="{DEE8B2E3-B2AC-4F22-9B65-B0F3409534AE}" destId="{25F8917A-D5DB-4DDD-91D0-7002E9EDB574}" srcOrd="12" destOrd="0" presId="urn:microsoft.com/office/officeart/2005/8/layout/defaul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A8ED59-7CEE-4F8D-B363-EC0B30A5650E}" type="doc">
      <dgm:prSet loTypeId="urn:microsoft.com/office/officeart/2005/8/layout/default#2" loCatId="list" qsTypeId="urn:microsoft.com/office/officeart/2005/8/quickstyle/simple1" qsCatId="simple" csTypeId="urn:microsoft.com/office/officeart/2005/8/colors/accent1_2" csCatId="accent1" phldr="1"/>
      <dgm:spPr/>
      <dgm:t>
        <a:bodyPr/>
        <a:lstStyle/>
        <a:p>
          <a:endParaRPr lang="pl-PL"/>
        </a:p>
      </dgm:t>
    </dgm:pt>
    <dgm:pt modelId="{151B9968-F84E-4025-A56B-F962930EB87C}">
      <dgm:prSet phldrT="[Tekst]"/>
      <dgm:spPr>
        <a:xfrm>
          <a:off x="172290" y="899"/>
          <a:ext cx="2407058" cy="364943"/>
        </a:xfrm>
        <a:prstGeom prst="rect">
          <a:avLst/>
        </a:prstGeom>
        <a:solidFill>
          <a:srgbClr val="ED7D31"/>
        </a:solidFill>
        <a:ln w="12700" cap="flat" cmpd="sng" algn="ctr">
          <a:solidFill>
            <a:sysClr val="windowText" lastClr="000000"/>
          </a:solidFill>
          <a:prstDash val="solid"/>
          <a:miter lim="800000"/>
        </a:ln>
        <a:effectLst/>
      </dgm:spPr>
      <dgm:t>
        <a:bodyPr/>
        <a:lstStyle/>
        <a:p>
          <a:r>
            <a:rPr lang="pl-PL" b="1">
              <a:solidFill>
                <a:sysClr val="windowText" lastClr="000000"/>
              </a:solidFill>
              <a:latin typeface="Calibri"/>
              <a:ea typeface="+mn-ea"/>
              <a:cs typeface="+mn-cs"/>
            </a:rPr>
            <a:t>Obligatoryjne</a:t>
          </a:r>
        </a:p>
      </dgm:t>
    </dgm:pt>
    <dgm:pt modelId="{B49E6857-ACF1-42FD-9980-44F67D353B3E}" type="parTrans" cxnId="{4765E7B2-8924-4780-B71A-DD6019CA50AB}">
      <dgm:prSet/>
      <dgm:spPr/>
      <dgm:t>
        <a:bodyPr/>
        <a:lstStyle/>
        <a:p>
          <a:endParaRPr lang="pl-PL"/>
        </a:p>
      </dgm:t>
    </dgm:pt>
    <dgm:pt modelId="{1C1AE763-369F-4A34-8D3F-28D20B38337C}" type="sibTrans" cxnId="{4765E7B2-8924-4780-B71A-DD6019CA50AB}">
      <dgm:prSet/>
      <dgm:spPr/>
      <dgm:t>
        <a:bodyPr/>
        <a:lstStyle/>
        <a:p>
          <a:endParaRPr lang="pl-PL"/>
        </a:p>
      </dgm:t>
    </dgm:pt>
    <dgm:pt modelId="{C0A390EE-F722-4DFD-A689-9C4ED6B9E5A5}">
      <dgm:prSet phldrT="[Tekst]"/>
      <dgm:spPr>
        <a:xfrm>
          <a:off x="2820681" y="6936"/>
          <a:ext cx="2407058" cy="364943"/>
        </a:xfrm>
        <a:prstGeom prst="rect">
          <a:avLst/>
        </a:prstGeom>
        <a:solidFill>
          <a:srgbClr val="5B9BD5">
            <a:hueOff val="0"/>
            <a:satOff val="0"/>
            <a:lumOff val="0"/>
            <a:alphaOff val="0"/>
          </a:srgbClr>
        </a:solidFill>
        <a:ln w="12700" cap="flat" cmpd="sng" algn="ctr">
          <a:solidFill>
            <a:sysClr val="windowText" lastClr="000000"/>
          </a:solidFill>
          <a:prstDash val="solid"/>
          <a:miter lim="800000"/>
        </a:ln>
        <a:effectLst/>
      </dgm:spPr>
      <dgm:t>
        <a:bodyPr/>
        <a:lstStyle/>
        <a:p>
          <a:r>
            <a:rPr lang="pl-PL" b="1">
              <a:ln>
                <a:noFill/>
              </a:ln>
              <a:solidFill>
                <a:sysClr val="windowText" lastClr="000000"/>
              </a:solidFill>
              <a:latin typeface="Calibri"/>
              <a:ea typeface="+mn-ea"/>
              <a:cs typeface="+mn-cs"/>
            </a:rPr>
            <a:t>Nieobligatoryjne</a:t>
          </a:r>
        </a:p>
      </dgm:t>
    </dgm:pt>
    <dgm:pt modelId="{A516CCA4-385D-4DF0-B6AF-0314049D5716}" type="parTrans" cxnId="{49D00D2B-F7A4-416F-845C-0A9B3521844F}">
      <dgm:prSet/>
      <dgm:spPr/>
      <dgm:t>
        <a:bodyPr/>
        <a:lstStyle/>
        <a:p>
          <a:endParaRPr lang="pl-PL"/>
        </a:p>
      </dgm:t>
    </dgm:pt>
    <dgm:pt modelId="{CFE4AD34-B603-462A-8E53-55B5FAB756D8}" type="sibTrans" cxnId="{49D00D2B-F7A4-416F-845C-0A9B3521844F}">
      <dgm:prSet/>
      <dgm:spPr/>
      <dgm:t>
        <a:bodyPr/>
        <a:lstStyle/>
        <a:p>
          <a:endParaRPr lang="pl-PL"/>
        </a:p>
      </dgm:t>
    </dgm:pt>
    <dgm:pt modelId="{4283E9EB-B9C6-4418-9E81-07BFD87E351C}">
      <dgm:prSet phldrT="[Tekst]" custT="1"/>
      <dgm:spPr>
        <a:xfrm>
          <a:off x="165478" y="499632"/>
          <a:ext cx="2407058" cy="1444235"/>
        </a:xfrm>
        <a:prstGeom prst="rect">
          <a:avLst/>
        </a:prstGeom>
        <a:solidFill>
          <a:srgbClr val="ED7D31"/>
        </a:solidFill>
        <a:ln w="12700" cap="flat" cmpd="sng" algn="ctr">
          <a:solidFill>
            <a:sysClr val="windowText" lastClr="000000"/>
          </a:solidFill>
          <a:prstDash val="solid"/>
          <a:miter lim="800000"/>
        </a:ln>
        <a:effectLst/>
      </dgm:spPr>
      <dgm:t>
        <a:bodyPr/>
        <a:lstStyle/>
        <a:p>
          <a:pPr algn="l"/>
          <a:r>
            <a:rPr lang="pl-PL" sz="1800">
              <a:ln>
                <a:noFill/>
              </a:ln>
              <a:solidFill>
                <a:sysClr val="windowText" lastClr="000000"/>
              </a:solidFill>
              <a:latin typeface="Calibri"/>
              <a:ea typeface="+mn-ea"/>
              <a:cs typeface="+mn-cs"/>
            </a:rPr>
            <a:t>BZT</a:t>
          </a:r>
          <a:r>
            <a:rPr lang="pl-PL" sz="1800" baseline="-25000">
              <a:ln>
                <a:noFill/>
              </a:ln>
              <a:solidFill>
                <a:sysClr val="windowText" lastClr="000000"/>
              </a:solidFill>
              <a:latin typeface="Calibri"/>
              <a:ea typeface="+mn-ea"/>
              <a:cs typeface="+mn-cs"/>
            </a:rPr>
            <a:t>5</a:t>
          </a:r>
          <a:r>
            <a:rPr lang="pl-PL" sz="1800">
              <a:ln>
                <a:noFill/>
              </a:ln>
              <a:solidFill>
                <a:sysClr val="windowText" lastClr="000000"/>
              </a:solidFill>
              <a:latin typeface="Calibri"/>
              <a:ea typeface="+mn-ea"/>
              <a:cs typeface="+mn-cs"/>
            </a:rPr>
            <a:t> lub BZT</a:t>
          </a:r>
          <a:r>
            <a:rPr lang="pl-PL" sz="1800" baseline="-25000">
              <a:ln>
                <a:noFill/>
              </a:ln>
              <a:solidFill>
                <a:sysClr val="windowText" lastClr="000000"/>
              </a:solidFill>
              <a:latin typeface="Calibri"/>
              <a:ea typeface="+mn-ea"/>
              <a:cs typeface="+mn-cs"/>
            </a:rPr>
            <a:t>7</a:t>
          </a:r>
          <a:r>
            <a:rPr lang="pl-PL" sz="1800">
              <a:ln>
                <a:noFill/>
              </a:ln>
              <a:solidFill>
                <a:sysClr val="windowText" lastClr="000000"/>
              </a:solidFill>
              <a:latin typeface="Calibri"/>
              <a:ea typeface="+mn-ea"/>
              <a:cs typeface="+mn-cs"/>
            </a:rPr>
            <a:t>,</a:t>
          </a:r>
        </a:p>
        <a:p>
          <a:pPr algn="l"/>
          <a:r>
            <a:rPr lang="pl-PL" sz="1800">
              <a:ln>
                <a:noFill/>
              </a:ln>
              <a:solidFill>
                <a:sysClr val="windowText" lastClr="000000"/>
              </a:solidFill>
              <a:latin typeface="Calibri"/>
              <a:ea typeface="+mn-ea"/>
              <a:cs typeface="+mn-cs"/>
            </a:rPr>
            <a:t>ChZT,</a:t>
          </a:r>
        </a:p>
        <a:p>
          <a:pPr algn="l"/>
          <a:r>
            <a:rPr lang="pl-PL" sz="1800">
              <a:ln>
                <a:noFill/>
              </a:ln>
              <a:solidFill>
                <a:sysClr val="windowText" lastClr="000000"/>
              </a:solidFill>
              <a:latin typeface="Calibri"/>
              <a:ea typeface="+mn-ea"/>
              <a:cs typeface="+mn-cs"/>
            </a:rPr>
            <a:t>zawiesina ogólna,</a:t>
          </a:r>
        </a:p>
        <a:p>
          <a:pPr algn="l"/>
          <a:r>
            <a:rPr lang="pl-PL" sz="1800">
              <a:ln>
                <a:noFill/>
              </a:ln>
              <a:solidFill>
                <a:sysClr val="windowText" lastClr="000000"/>
              </a:solidFill>
              <a:latin typeface="Calibri"/>
              <a:ea typeface="+mn-ea"/>
              <a:cs typeface="+mn-cs"/>
            </a:rPr>
            <a:t>temperatura,</a:t>
          </a:r>
        </a:p>
        <a:p>
          <a:pPr algn="l"/>
          <a:r>
            <a:rPr lang="pl-PL" sz="1800">
              <a:ln>
                <a:noFill/>
              </a:ln>
              <a:solidFill>
                <a:sysClr val="windowText" lastClr="000000"/>
              </a:solidFill>
              <a:latin typeface="Calibri"/>
              <a:ea typeface="+mn-ea"/>
              <a:cs typeface="+mn-cs"/>
            </a:rPr>
            <a:t>całkowite zużycie energi,</a:t>
          </a:r>
        </a:p>
        <a:p>
          <a:pPr algn="l"/>
          <a:r>
            <a:rPr lang="pl-PL" sz="1800">
              <a:solidFill>
                <a:sysClr val="windowText" lastClr="000000"/>
              </a:solidFill>
              <a:latin typeface="Calibri"/>
              <a:ea typeface="+mn-ea"/>
              <a:cs typeface="+mn-cs"/>
            </a:rPr>
            <a:t>dobowa przepustowość hydrauliczna.</a:t>
          </a:r>
          <a:endParaRPr lang="pl-PL" sz="1800">
            <a:ln>
              <a:noFill/>
            </a:ln>
            <a:solidFill>
              <a:sysClr val="windowText" lastClr="000000"/>
            </a:solidFill>
            <a:latin typeface="Calibri"/>
            <a:ea typeface="+mn-ea"/>
            <a:cs typeface="+mn-cs"/>
          </a:endParaRPr>
        </a:p>
      </dgm:t>
    </dgm:pt>
    <dgm:pt modelId="{929B6278-E4FE-4C01-92F9-66FDBAE4662E}" type="parTrans" cxnId="{C5DF011A-9BA4-4D1D-BAB2-D7F94AEC3973}">
      <dgm:prSet/>
      <dgm:spPr/>
      <dgm:t>
        <a:bodyPr/>
        <a:lstStyle/>
        <a:p>
          <a:endParaRPr lang="pl-PL"/>
        </a:p>
      </dgm:t>
    </dgm:pt>
    <dgm:pt modelId="{5A87DB60-25A4-4959-911B-7FD2AD6CF1F4}" type="sibTrans" cxnId="{C5DF011A-9BA4-4D1D-BAB2-D7F94AEC3973}">
      <dgm:prSet/>
      <dgm:spPr/>
      <dgm:t>
        <a:bodyPr/>
        <a:lstStyle/>
        <a:p>
          <a:endParaRPr lang="pl-PL"/>
        </a:p>
      </dgm:t>
    </dgm:pt>
    <dgm:pt modelId="{AF4D5A44-200C-490F-BD27-F02C585A960E}">
      <dgm:prSet phldrT="[Tekst]" custT="1"/>
      <dgm:spPr>
        <a:xfrm>
          <a:off x="2814519" y="493754"/>
          <a:ext cx="2407058" cy="1444235"/>
        </a:xfrm>
        <a:prstGeom prst="rect">
          <a:avLst/>
        </a:prstGeom>
        <a:solidFill>
          <a:srgbClr val="5B9BD5">
            <a:hueOff val="0"/>
            <a:satOff val="0"/>
            <a:lumOff val="0"/>
            <a:alphaOff val="0"/>
          </a:srgbClr>
        </a:solidFill>
        <a:ln w="12700" cap="flat" cmpd="sng" algn="ctr">
          <a:solidFill>
            <a:sysClr val="windowText" lastClr="000000"/>
          </a:solidFill>
          <a:prstDash val="solid"/>
          <a:miter lim="800000"/>
        </a:ln>
        <a:effectLst/>
      </dgm:spPr>
      <dgm:t>
        <a:bodyPr/>
        <a:lstStyle/>
        <a:p>
          <a:pPr algn="l"/>
          <a:r>
            <a:rPr lang="pl-PL" sz="1800">
              <a:solidFill>
                <a:sysClr val="windowText" lastClr="000000"/>
              </a:solidFill>
              <a:latin typeface="Calibri"/>
              <a:ea typeface="+mn-ea"/>
              <a:cs typeface="+mn-cs"/>
            </a:rPr>
            <a:t>- odczyn pH,</a:t>
          </a:r>
        </a:p>
        <a:p>
          <a:pPr algn="l"/>
          <a:r>
            <a:rPr lang="pl-PL" sz="1800">
              <a:solidFill>
                <a:sysClr val="windowText" lastClr="000000"/>
              </a:solidFill>
              <a:latin typeface="Calibri"/>
              <a:ea typeface="+mn-ea"/>
              <a:cs typeface="+mn-cs"/>
            </a:rPr>
            <a:t>- przewodność,</a:t>
          </a:r>
        </a:p>
        <a:p>
          <a:pPr algn="l"/>
          <a:r>
            <a:rPr lang="pl-PL" sz="1800">
              <a:solidFill>
                <a:sysClr val="windowText" lastClr="000000"/>
              </a:solidFill>
              <a:latin typeface="Calibri"/>
              <a:ea typeface="+mn-ea"/>
              <a:cs typeface="+mn-cs"/>
            </a:rPr>
            <a:t>- azot Kiejdahla,</a:t>
          </a:r>
        </a:p>
        <a:p>
          <a:pPr algn="l"/>
          <a:r>
            <a:rPr lang="pl-PL" sz="1800">
              <a:solidFill>
                <a:sysClr val="windowText" lastClr="000000"/>
              </a:solidFill>
              <a:latin typeface="Calibri"/>
              <a:ea typeface="+mn-ea"/>
              <a:cs typeface="+mn-cs"/>
            </a:rPr>
            <a:t>- azot amonowy NH</a:t>
          </a:r>
          <a:r>
            <a:rPr lang="pl-PL" sz="1800" baseline="-25000">
              <a:solidFill>
                <a:sysClr val="windowText" lastClr="000000"/>
              </a:solidFill>
              <a:latin typeface="Calibri"/>
              <a:ea typeface="+mn-ea"/>
              <a:cs typeface="+mn-cs"/>
            </a:rPr>
            <a:t>4</a:t>
          </a:r>
          <a:r>
            <a:rPr lang="pl-PL" sz="1800">
              <a:solidFill>
                <a:sysClr val="windowText" lastClr="000000"/>
              </a:solidFill>
              <a:latin typeface="Calibri"/>
              <a:ea typeface="+mn-ea"/>
              <a:cs typeface="+mn-cs"/>
            </a:rPr>
            <a:t> ,</a:t>
          </a:r>
        </a:p>
        <a:p>
          <a:pPr algn="l"/>
          <a:r>
            <a:rPr lang="pl-PL" sz="1800">
              <a:solidFill>
                <a:sysClr val="windowText" lastClr="000000"/>
              </a:solidFill>
              <a:latin typeface="Calibri"/>
              <a:ea typeface="+mn-ea"/>
              <a:cs typeface="+mn-cs"/>
            </a:rPr>
            <a:t>- fosfor ogólny.</a:t>
          </a:r>
          <a:endParaRPr lang="pl-PL" sz="1800">
            <a:ln>
              <a:noFill/>
            </a:ln>
            <a:solidFill>
              <a:sysClr val="windowText" lastClr="000000"/>
            </a:solidFill>
            <a:latin typeface="Calibri"/>
            <a:ea typeface="+mn-ea"/>
            <a:cs typeface="+mn-cs"/>
          </a:endParaRPr>
        </a:p>
      </dgm:t>
    </dgm:pt>
    <dgm:pt modelId="{732F18FA-2E25-4E7C-A9E2-577A8AB39460}" type="parTrans" cxnId="{62ECD4DC-9787-4EEF-A9E4-7D452A8C1810}">
      <dgm:prSet/>
      <dgm:spPr/>
      <dgm:t>
        <a:bodyPr/>
        <a:lstStyle/>
        <a:p>
          <a:endParaRPr lang="pl-PL"/>
        </a:p>
      </dgm:t>
    </dgm:pt>
    <dgm:pt modelId="{07D19FF4-34C5-465F-98F9-733537AF6F03}" type="sibTrans" cxnId="{62ECD4DC-9787-4EEF-A9E4-7D452A8C1810}">
      <dgm:prSet/>
      <dgm:spPr/>
      <dgm:t>
        <a:bodyPr/>
        <a:lstStyle/>
        <a:p>
          <a:endParaRPr lang="pl-PL"/>
        </a:p>
      </dgm:t>
    </dgm:pt>
    <dgm:pt modelId="{76D1BE99-4A9D-4BC9-B988-5285BCDC0D0C}" type="pres">
      <dgm:prSet presAssocID="{ABA8ED59-7CEE-4F8D-B363-EC0B30A5650E}" presName="diagram" presStyleCnt="0">
        <dgm:presLayoutVars>
          <dgm:dir/>
          <dgm:resizeHandles val="exact"/>
        </dgm:presLayoutVars>
      </dgm:prSet>
      <dgm:spPr/>
      <dgm:t>
        <a:bodyPr/>
        <a:lstStyle/>
        <a:p>
          <a:endParaRPr lang="pl-PL"/>
        </a:p>
      </dgm:t>
    </dgm:pt>
    <dgm:pt modelId="{9FD25058-5986-4D82-989C-85287540F053}" type="pres">
      <dgm:prSet presAssocID="{151B9968-F84E-4025-A56B-F962930EB87C}" presName="node" presStyleLbl="node1" presStyleIdx="0" presStyleCnt="4" custScaleY="25269">
        <dgm:presLayoutVars>
          <dgm:bulletEnabled val="1"/>
        </dgm:presLayoutVars>
      </dgm:prSet>
      <dgm:spPr/>
      <dgm:t>
        <a:bodyPr/>
        <a:lstStyle/>
        <a:p>
          <a:endParaRPr lang="pl-PL"/>
        </a:p>
      </dgm:t>
    </dgm:pt>
    <dgm:pt modelId="{7E9A56F0-B75E-459E-A829-658E3941F9F7}" type="pres">
      <dgm:prSet presAssocID="{1C1AE763-369F-4A34-8D3F-28D20B38337C}" presName="sibTrans" presStyleCnt="0"/>
      <dgm:spPr/>
    </dgm:pt>
    <dgm:pt modelId="{B57C83C9-29EC-4CD4-A426-5C1F1D763406}" type="pres">
      <dgm:prSet presAssocID="{C0A390EE-F722-4DFD-A689-9C4ED6B9E5A5}" presName="node" presStyleLbl="node1" presStyleIdx="1" presStyleCnt="4" custScaleY="25269" custLinFactNeighborX="26" custLinFactNeighborY="418">
        <dgm:presLayoutVars>
          <dgm:bulletEnabled val="1"/>
        </dgm:presLayoutVars>
      </dgm:prSet>
      <dgm:spPr/>
      <dgm:t>
        <a:bodyPr/>
        <a:lstStyle/>
        <a:p>
          <a:endParaRPr lang="pl-PL"/>
        </a:p>
      </dgm:t>
    </dgm:pt>
    <dgm:pt modelId="{15AA6E60-0EEB-4219-9BDC-EB2F32C4D525}" type="pres">
      <dgm:prSet presAssocID="{CFE4AD34-B603-462A-8E53-55B5FAB756D8}" presName="sibTrans" presStyleCnt="0"/>
      <dgm:spPr/>
    </dgm:pt>
    <dgm:pt modelId="{CE6364DC-1479-4997-B61A-32CB3EFB72E1}" type="pres">
      <dgm:prSet presAssocID="{4283E9EB-B9C6-4418-9E81-07BFD87E351C}" presName="node" presStyleLbl="node1" presStyleIdx="2" presStyleCnt="4" custLinFactNeighborX="-283" custLinFactNeighborY="-7403">
        <dgm:presLayoutVars>
          <dgm:bulletEnabled val="1"/>
        </dgm:presLayoutVars>
      </dgm:prSet>
      <dgm:spPr/>
      <dgm:t>
        <a:bodyPr/>
        <a:lstStyle/>
        <a:p>
          <a:endParaRPr lang="pl-PL"/>
        </a:p>
      </dgm:t>
    </dgm:pt>
    <dgm:pt modelId="{749328D6-CDC0-49CF-BE20-324C39B13904}" type="pres">
      <dgm:prSet presAssocID="{5A87DB60-25A4-4959-911B-7FD2AD6CF1F4}" presName="sibTrans" presStyleCnt="0"/>
      <dgm:spPr/>
    </dgm:pt>
    <dgm:pt modelId="{1AE89422-2D8B-4806-88DF-2262F9E780BC}" type="pres">
      <dgm:prSet presAssocID="{AF4D5A44-200C-490F-BD27-F02C585A960E}" presName="node" presStyleLbl="node1" presStyleIdx="3" presStyleCnt="4" custLinFactNeighborX="-230" custLinFactNeighborY="-7810">
        <dgm:presLayoutVars>
          <dgm:bulletEnabled val="1"/>
        </dgm:presLayoutVars>
      </dgm:prSet>
      <dgm:spPr/>
      <dgm:t>
        <a:bodyPr/>
        <a:lstStyle/>
        <a:p>
          <a:endParaRPr lang="pl-PL"/>
        </a:p>
      </dgm:t>
    </dgm:pt>
  </dgm:ptLst>
  <dgm:cxnLst>
    <dgm:cxn modelId="{62ECD4DC-9787-4EEF-A9E4-7D452A8C1810}" srcId="{ABA8ED59-7CEE-4F8D-B363-EC0B30A5650E}" destId="{AF4D5A44-200C-490F-BD27-F02C585A960E}" srcOrd="3" destOrd="0" parTransId="{732F18FA-2E25-4E7C-A9E2-577A8AB39460}" sibTransId="{07D19FF4-34C5-465F-98F9-733537AF6F03}"/>
    <dgm:cxn modelId="{9BDEA24F-03BC-4B1B-80E7-2E2FE97ADA64}" type="presOf" srcId="{AF4D5A44-200C-490F-BD27-F02C585A960E}" destId="{1AE89422-2D8B-4806-88DF-2262F9E780BC}" srcOrd="0" destOrd="0" presId="urn:microsoft.com/office/officeart/2005/8/layout/default#2"/>
    <dgm:cxn modelId="{5CAA4AE5-6573-4ADA-BD53-25FF824EDC98}" type="presOf" srcId="{4283E9EB-B9C6-4418-9E81-07BFD87E351C}" destId="{CE6364DC-1479-4997-B61A-32CB3EFB72E1}" srcOrd="0" destOrd="0" presId="urn:microsoft.com/office/officeart/2005/8/layout/default#2"/>
    <dgm:cxn modelId="{4765E7B2-8924-4780-B71A-DD6019CA50AB}" srcId="{ABA8ED59-7CEE-4F8D-B363-EC0B30A5650E}" destId="{151B9968-F84E-4025-A56B-F962930EB87C}" srcOrd="0" destOrd="0" parTransId="{B49E6857-ACF1-42FD-9980-44F67D353B3E}" sibTransId="{1C1AE763-369F-4A34-8D3F-28D20B38337C}"/>
    <dgm:cxn modelId="{9829007E-A8A2-4F8C-9EE8-C378D248DDD2}" type="presOf" srcId="{C0A390EE-F722-4DFD-A689-9C4ED6B9E5A5}" destId="{B57C83C9-29EC-4CD4-A426-5C1F1D763406}" srcOrd="0" destOrd="0" presId="urn:microsoft.com/office/officeart/2005/8/layout/default#2"/>
    <dgm:cxn modelId="{C5DF011A-9BA4-4D1D-BAB2-D7F94AEC3973}" srcId="{ABA8ED59-7CEE-4F8D-B363-EC0B30A5650E}" destId="{4283E9EB-B9C6-4418-9E81-07BFD87E351C}" srcOrd="2" destOrd="0" parTransId="{929B6278-E4FE-4C01-92F9-66FDBAE4662E}" sibTransId="{5A87DB60-25A4-4959-911B-7FD2AD6CF1F4}"/>
    <dgm:cxn modelId="{7E12BBDE-1D98-4EB7-8171-D3A997B31B25}" type="presOf" srcId="{151B9968-F84E-4025-A56B-F962930EB87C}" destId="{9FD25058-5986-4D82-989C-85287540F053}" srcOrd="0" destOrd="0" presId="urn:microsoft.com/office/officeart/2005/8/layout/default#2"/>
    <dgm:cxn modelId="{8BC61D43-9E6E-46B5-AAE1-785E1190E713}" type="presOf" srcId="{ABA8ED59-7CEE-4F8D-B363-EC0B30A5650E}" destId="{76D1BE99-4A9D-4BC9-B988-5285BCDC0D0C}" srcOrd="0" destOrd="0" presId="urn:microsoft.com/office/officeart/2005/8/layout/default#2"/>
    <dgm:cxn modelId="{49D00D2B-F7A4-416F-845C-0A9B3521844F}" srcId="{ABA8ED59-7CEE-4F8D-B363-EC0B30A5650E}" destId="{C0A390EE-F722-4DFD-A689-9C4ED6B9E5A5}" srcOrd="1" destOrd="0" parTransId="{A516CCA4-385D-4DF0-B6AF-0314049D5716}" sibTransId="{CFE4AD34-B603-462A-8E53-55B5FAB756D8}"/>
    <dgm:cxn modelId="{6884536A-7BBE-417B-95CF-E8531D7DFF30}" type="presParOf" srcId="{76D1BE99-4A9D-4BC9-B988-5285BCDC0D0C}" destId="{9FD25058-5986-4D82-989C-85287540F053}" srcOrd="0" destOrd="0" presId="urn:microsoft.com/office/officeart/2005/8/layout/default#2"/>
    <dgm:cxn modelId="{CD82BD36-557E-4E62-8A29-922D3E61F8D5}" type="presParOf" srcId="{76D1BE99-4A9D-4BC9-B988-5285BCDC0D0C}" destId="{7E9A56F0-B75E-459E-A829-658E3941F9F7}" srcOrd="1" destOrd="0" presId="urn:microsoft.com/office/officeart/2005/8/layout/default#2"/>
    <dgm:cxn modelId="{90ABF9BF-B1A6-48CB-A802-88920C43B531}" type="presParOf" srcId="{76D1BE99-4A9D-4BC9-B988-5285BCDC0D0C}" destId="{B57C83C9-29EC-4CD4-A426-5C1F1D763406}" srcOrd="2" destOrd="0" presId="urn:microsoft.com/office/officeart/2005/8/layout/default#2"/>
    <dgm:cxn modelId="{117F7BF3-251C-4A29-81C4-7051763CF13B}" type="presParOf" srcId="{76D1BE99-4A9D-4BC9-B988-5285BCDC0D0C}" destId="{15AA6E60-0EEB-4219-9BDC-EB2F32C4D525}" srcOrd="3" destOrd="0" presId="urn:microsoft.com/office/officeart/2005/8/layout/default#2"/>
    <dgm:cxn modelId="{DC0B70BA-E719-4E25-951F-6EED2DBF23E7}" type="presParOf" srcId="{76D1BE99-4A9D-4BC9-B988-5285BCDC0D0C}" destId="{CE6364DC-1479-4997-B61A-32CB3EFB72E1}" srcOrd="4" destOrd="0" presId="urn:microsoft.com/office/officeart/2005/8/layout/default#2"/>
    <dgm:cxn modelId="{E9A036F7-186A-4F2C-8EAC-59F2B436CB9E}" type="presParOf" srcId="{76D1BE99-4A9D-4BC9-B988-5285BCDC0D0C}" destId="{749328D6-CDC0-49CF-BE20-324C39B13904}" srcOrd="5" destOrd="0" presId="urn:microsoft.com/office/officeart/2005/8/layout/default#2"/>
    <dgm:cxn modelId="{AE87C026-89FE-4C78-88A1-40B680298D6F}" type="presParOf" srcId="{76D1BE99-4A9D-4BC9-B988-5285BCDC0D0C}" destId="{1AE89422-2D8B-4806-88DF-2262F9E780BC}" srcOrd="6" destOrd="0" presId="urn:microsoft.com/office/officeart/2005/8/layout/defaul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AF478FC-0DCF-40A0-A5DC-61D893DD378F}" type="doc">
      <dgm:prSet loTypeId="urn:microsoft.com/office/officeart/2005/8/layout/lProcess2" loCatId="list" qsTypeId="urn:microsoft.com/office/officeart/2005/8/quickstyle/3d3" qsCatId="3D" csTypeId="urn:microsoft.com/office/officeart/2005/8/colors/colorful1#2" csCatId="colorful" phldr="1"/>
      <dgm:spPr/>
      <dgm:t>
        <a:bodyPr/>
        <a:lstStyle/>
        <a:p>
          <a:endParaRPr lang="pl-PL"/>
        </a:p>
      </dgm:t>
    </dgm:pt>
    <dgm:pt modelId="{5C0D7A02-FC7B-436F-84FE-5F2200A5FA1D}">
      <dgm:prSet phldrT="[Tekst]"/>
      <dgm:spPr/>
      <dgm:t>
        <a:bodyPr/>
        <a:lstStyle/>
        <a:p>
          <a:r>
            <a:rPr lang="pl-PL">
              <a:solidFill>
                <a:sysClr val="windowText" lastClr="000000"/>
              </a:solidFill>
            </a:rPr>
            <a:t>Osad czynny</a:t>
          </a:r>
        </a:p>
      </dgm:t>
    </dgm:pt>
    <dgm:pt modelId="{CD6AB4DF-7FCA-4A8F-8D50-5019FC827735}" type="parTrans" cxnId="{D526D0E5-CBB9-4629-BDDB-A2FFE49FA7FF}">
      <dgm:prSet/>
      <dgm:spPr/>
      <dgm:t>
        <a:bodyPr/>
        <a:lstStyle/>
        <a:p>
          <a:endParaRPr lang="pl-PL">
            <a:solidFill>
              <a:sysClr val="windowText" lastClr="000000"/>
            </a:solidFill>
          </a:endParaRPr>
        </a:p>
      </dgm:t>
    </dgm:pt>
    <dgm:pt modelId="{2D867A9D-2A0E-43ED-BEBC-60B4F36B1D14}" type="sibTrans" cxnId="{D526D0E5-CBB9-4629-BDDB-A2FFE49FA7FF}">
      <dgm:prSet/>
      <dgm:spPr/>
      <dgm:t>
        <a:bodyPr/>
        <a:lstStyle/>
        <a:p>
          <a:endParaRPr lang="pl-PL">
            <a:solidFill>
              <a:sysClr val="windowText" lastClr="000000"/>
            </a:solidFill>
          </a:endParaRPr>
        </a:p>
      </dgm:t>
    </dgm:pt>
    <dgm:pt modelId="{36C96423-3180-4770-830D-B55DE6FB8DE7}">
      <dgm:prSet phldrT="[Tekst]"/>
      <dgm:spPr/>
      <dgm:t>
        <a:bodyPr/>
        <a:lstStyle/>
        <a:p>
          <a:r>
            <a:rPr lang="pl-PL">
              <a:solidFill>
                <a:sysClr val="windowText" lastClr="000000"/>
              </a:solidFill>
            </a:rPr>
            <a:t>Klasyczny osad </a:t>
          </a:r>
        </a:p>
        <a:p>
          <a:r>
            <a:rPr lang="pl-PL">
              <a:solidFill>
                <a:sysClr val="windowText" lastClr="000000"/>
              </a:solidFill>
            </a:rPr>
            <a:t>nisko obciążony</a:t>
          </a:r>
        </a:p>
      </dgm:t>
    </dgm:pt>
    <dgm:pt modelId="{4F478219-CA47-42D5-861C-9FA4502C2849}" type="parTrans" cxnId="{6AF9BF00-BC9A-452F-9BB4-404A0DD4EAA0}">
      <dgm:prSet/>
      <dgm:spPr/>
      <dgm:t>
        <a:bodyPr/>
        <a:lstStyle/>
        <a:p>
          <a:endParaRPr lang="pl-PL">
            <a:solidFill>
              <a:sysClr val="windowText" lastClr="000000"/>
            </a:solidFill>
          </a:endParaRPr>
        </a:p>
      </dgm:t>
    </dgm:pt>
    <dgm:pt modelId="{FB8B451D-ED80-4ED5-9DF0-4A75B217FB29}" type="sibTrans" cxnId="{6AF9BF00-BC9A-452F-9BB4-404A0DD4EAA0}">
      <dgm:prSet/>
      <dgm:spPr/>
      <dgm:t>
        <a:bodyPr/>
        <a:lstStyle/>
        <a:p>
          <a:endParaRPr lang="pl-PL">
            <a:solidFill>
              <a:sysClr val="windowText" lastClr="000000"/>
            </a:solidFill>
          </a:endParaRPr>
        </a:p>
      </dgm:t>
    </dgm:pt>
    <dgm:pt modelId="{E849844E-B97A-4A3D-A65C-433AD357B6AD}">
      <dgm:prSet phldrT="[Tekst]"/>
      <dgm:spPr/>
      <dgm:t>
        <a:bodyPr/>
        <a:lstStyle/>
        <a:p>
          <a:r>
            <a:rPr lang="pl-PL">
              <a:solidFill>
                <a:sysClr val="windowText" lastClr="000000"/>
              </a:solidFill>
            </a:rPr>
            <a:t>SBR</a:t>
          </a:r>
        </a:p>
      </dgm:t>
    </dgm:pt>
    <dgm:pt modelId="{EFB74466-CC13-48F3-9C4A-4F857350BF8E}" type="parTrans" cxnId="{0E4F90D5-1B4B-4D24-8594-10D9559807A4}">
      <dgm:prSet/>
      <dgm:spPr/>
      <dgm:t>
        <a:bodyPr/>
        <a:lstStyle/>
        <a:p>
          <a:endParaRPr lang="pl-PL">
            <a:solidFill>
              <a:sysClr val="windowText" lastClr="000000"/>
            </a:solidFill>
          </a:endParaRPr>
        </a:p>
      </dgm:t>
    </dgm:pt>
    <dgm:pt modelId="{59AC7C5C-5F57-4048-B729-D3E36A2173FE}" type="sibTrans" cxnId="{0E4F90D5-1B4B-4D24-8594-10D9559807A4}">
      <dgm:prSet/>
      <dgm:spPr/>
      <dgm:t>
        <a:bodyPr/>
        <a:lstStyle/>
        <a:p>
          <a:endParaRPr lang="pl-PL">
            <a:solidFill>
              <a:sysClr val="windowText" lastClr="000000"/>
            </a:solidFill>
          </a:endParaRPr>
        </a:p>
      </dgm:t>
    </dgm:pt>
    <dgm:pt modelId="{A9FD8324-0128-47EC-BC78-1E3DB6AC55AC}">
      <dgm:prSet phldrT="[Tekst]"/>
      <dgm:spPr/>
      <dgm:t>
        <a:bodyPr/>
        <a:lstStyle/>
        <a:p>
          <a:r>
            <a:rPr lang="pl-PL">
              <a:solidFill>
                <a:sysClr val="windowText" lastClr="000000"/>
              </a:solidFill>
            </a:rPr>
            <a:t>Złoże biologiczne</a:t>
          </a:r>
        </a:p>
      </dgm:t>
    </dgm:pt>
    <dgm:pt modelId="{922731FF-0CF8-4192-80F2-8B162CC5632B}" type="parTrans" cxnId="{E8F6828F-400D-4DC6-9C75-B587DCEA9CF7}">
      <dgm:prSet/>
      <dgm:spPr/>
      <dgm:t>
        <a:bodyPr/>
        <a:lstStyle/>
        <a:p>
          <a:endParaRPr lang="pl-PL">
            <a:solidFill>
              <a:sysClr val="windowText" lastClr="000000"/>
            </a:solidFill>
          </a:endParaRPr>
        </a:p>
      </dgm:t>
    </dgm:pt>
    <dgm:pt modelId="{CFA760EA-5EAE-4CDC-9D26-4511835A8BF2}" type="sibTrans" cxnId="{E8F6828F-400D-4DC6-9C75-B587DCEA9CF7}">
      <dgm:prSet/>
      <dgm:spPr/>
      <dgm:t>
        <a:bodyPr/>
        <a:lstStyle/>
        <a:p>
          <a:endParaRPr lang="pl-PL">
            <a:solidFill>
              <a:sysClr val="windowText" lastClr="000000"/>
            </a:solidFill>
          </a:endParaRPr>
        </a:p>
      </dgm:t>
    </dgm:pt>
    <dgm:pt modelId="{30D0AB1E-7732-44AA-9D33-836EDC72713B}">
      <dgm:prSet phldrT="[Tekst]"/>
      <dgm:spPr/>
      <dgm:t>
        <a:bodyPr/>
        <a:lstStyle/>
        <a:p>
          <a:r>
            <a:rPr lang="pl-PL">
              <a:solidFill>
                <a:sysClr val="windowText" lastClr="000000"/>
              </a:solidFill>
            </a:rPr>
            <a:t>tarczowe</a:t>
          </a:r>
        </a:p>
      </dgm:t>
    </dgm:pt>
    <dgm:pt modelId="{194AB542-6CD7-441D-840B-61E3F59F05E8}" type="parTrans" cxnId="{8D342333-D1D0-4A97-8612-F9D2863B8A12}">
      <dgm:prSet/>
      <dgm:spPr/>
      <dgm:t>
        <a:bodyPr/>
        <a:lstStyle/>
        <a:p>
          <a:endParaRPr lang="pl-PL">
            <a:solidFill>
              <a:sysClr val="windowText" lastClr="000000"/>
            </a:solidFill>
          </a:endParaRPr>
        </a:p>
      </dgm:t>
    </dgm:pt>
    <dgm:pt modelId="{E5D08F11-2935-4C57-BDE6-41482F041DF5}" type="sibTrans" cxnId="{8D342333-D1D0-4A97-8612-F9D2863B8A12}">
      <dgm:prSet/>
      <dgm:spPr/>
      <dgm:t>
        <a:bodyPr/>
        <a:lstStyle/>
        <a:p>
          <a:endParaRPr lang="pl-PL">
            <a:solidFill>
              <a:sysClr val="windowText" lastClr="000000"/>
            </a:solidFill>
          </a:endParaRPr>
        </a:p>
      </dgm:t>
    </dgm:pt>
    <dgm:pt modelId="{5F81FEA1-A70B-4FF5-B332-971C500D328A}">
      <dgm:prSet phldrT="[Tekst]"/>
      <dgm:spPr/>
      <dgm:t>
        <a:bodyPr/>
        <a:lstStyle/>
        <a:p>
          <a:r>
            <a:rPr lang="pl-PL">
              <a:solidFill>
                <a:sysClr val="windowText" lastClr="000000"/>
              </a:solidFill>
            </a:rPr>
            <a:t>Filtracyjne</a:t>
          </a:r>
        </a:p>
      </dgm:t>
    </dgm:pt>
    <dgm:pt modelId="{73D006E6-448F-48CA-822A-7E72DD2D8F93}" type="parTrans" cxnId="{49A5E614-691E-4E95-8A34-1C7FA495FF3D}">
      <dgm:prSet/>
      <dgm:spPr/>
      <dgm:t>
        <a:bodyPr/>
        <a:lstStyle/>
        <a:p>
          <a:endParaRPr lang="pl-PL">
            <a:solidFill>
              <a:sysClr val="windowText" lastClr="000000"/>
            </a:solidFill>
          </a:endParaRPr>
        </a:p>
      </dgm:t>
    </dgm:pt>
    <dgm:pt modelId="{6DB87B1D-53D4-4112-9F50-82FCDD84A36E}" type="sibTrans" cxnId="{49A5E614-691E-4E95-8A34-1C7FA495FF3D}">
      <dgm:prSet/>
      <dgm:spPr/>
      <dgm:t>
        <a:bodyPr/>
        <a:lstStyle/>
        <a:p>
          <a:endParaRPr lang="pl-PL">
            <a:solidFill>
              <a:sysClr val="windowText" lastClr="000000"/>
            </a:solidFill>
          </a:endParaRPr>
        </a:p>
      </dgm:t>
    </dgm:pt>
    <dgm:pt modelId="{872FE62C-E754-43FF-8736-1AF49863CE94}">
      <dgm:prSet phldrT="[Tekst]"/>
      <dgm:spPr/>
      <dgm:t>
        <a:bodyPr/>
        <a:lstStyle/>
        <a:p>
          <a:r>
            <a:rPr lang="pl-PL">
              <a:solidFill>
                <a:sysClr val="windowText" lastClr="000000"/>
              </a:solidFill>
            </a:rPr>
            <a:t>filtry piaskowe</a:t>
          </a:r>
        </a:p>
      </dgm:t>
    </dgm:pt>
    <dgm:pt modelId="{CF3488B1-33FD-4781-84B0-40C855F52F32}" type="parTrans" cxnId="{0A0A7C01-C90C-4FD7-8D46-36650E5334E7}">
      <dgm:prSet/>
      <dgm:spPr/>
      <dgm:t>
        <a:bodyPr/>
        <a:lstStyle/>
        <a:p>
          <a:endParaRPr lang="pl-PL">
            <a:solidFill>
              <a:sysClr val="windowText" lastClr="000000"/>
            </a:solidFill>
          </a:endParaRPr>
        </a:p>
      </dgm:t>
    </dgm:pt>
    <dgm:pt modelId="{247D5C3F-409E-4D59-BA60-05C3AA056076}" type="sibTrans" cxnId="{0A0A7C01-C90C-4FD7-8D46-36650E5334E7}">
      <dgm:prSet/>
      <dgm:spPr/>
      <dgm:t>
        <a:bodyPr/>
        <a:lstStyle/>
        <a:p>
          <a:endParaRPr lang="pl-PL">
            <a:solidFill>
              <a:sysClr val="windowText" lastClr="000000"/>
            </a:solidFill>
          </a:endParaRPr>
        </a:p>
      </dgm:t>
    </dgm:pt>
    <dgm:pt modelId="{340517B7-7916-4CEE-BD40-95027D25691E}">
      <dgm:prSet phldrT="[Tekst]"/>
      <dgm:spPr/>
      <dgm:t>
        <a:bodyPr/>
        <a:lstStyle/>
        <a:p>
          <a:r>
            <a:rPr lang="pl-PL">
              <a:solidFill>
                <a:sysClr val="windowText" lastClr="000000"/>
              </a:solidFill>
            </a:rPr>
            <a:t>hydrofitowe</a:t>
          </a:r>
        </a:p>
      </dgm:t>
    </dgm:pt>
    <dgm:pt modelId="{859FE401-E38F-4191-9C43-B346C5D38147}" type="parTrans" cxnId="{8CADC34F-D61C-4DC3-A73F-3AE5F16791B7}">
      <dgm:prSet/>
      <dgm:spPr/>
      <dgm:t>
        <a:bodyPr/>
        <a:lstStyle/>
        <a:p>
          <a:endParaRPr lang="pl-PL">
            <a:solidFill>
              <a:sysClr val="windowText" lastClr="000000"/>
            </a:solidFill>
          </a:endParaRPr>
        </a:p>
      </dgm:t>
    </dgm:pt>
    <dgm:pt modelId="{B4581A73-3074-43CB-96CE-531AB9AB7C10}" type="sibTrans" cxnId="{8CADC34F-D61C-4DC3-A73F-3AE5F16791B7}">
      <dgm:prSet/>
      <dgm:spPr/>
      <dgm:t>
        <a:bodyPr/>
        <a:lstStyle/>
        <a:p>
          <a:endParaRPr lang="pl-PL">
            <a:solidFill>
              <a:sysClr val="windowText" lastClr="000000"/>
            </a:solidFill>
          </a:endParaRPr>
        </a:p>
      </dgm:t>
    </dgm:pt>
    <dgm:pt modelId="{557E340C-80BC-4CDE-A4F4-8F5BCB575DE7}">
      <dgm:prSet phldrT="[Tekst]"/>
      <dgm:spPr/>
      <dgm:t>
        <a:bodyPr/>
        <a:lstStyle/>
        <a:p>
          <a:r>
            <a:rPr lang="pl-PL">
              <a:solidFill>
                <a:sysClr val="windowText" lastClr="000000"/>
              </a:solidFill>
            </a:rPr>
            <a:t>zraszane</a:t>
          </a:r>
        </a:p>
      </dgm:t>
    </dgm:pt>
    <dgm:pt modelId="{23293D68-A413-4583-9BD2-A1D94CA55D38}" type="parTrans" cxnId="{DAD20AB1-6053-4D00-A61F-928167B2291F}">
      <dgm:prSet/>
      <dgm:spPr/>
      <dgm:t>
        <a:bodyPr/>
        <a:lstStyle/>
        <a:p>
          <a:endParaRPr lang="pl-PL">
            <a:solidFill>
              <a:sysClr val="windowText" lastClr="000000"/>
            </a:solidFill>
          </a:endParaRPr>
        </a:p>
      </dgm:t>
    </dgm:pt>
    <dgm:pt modelId="{1B3A9102-67D0-4F4F-A877-D6B0923F82D9}" type="sibTrans" cxnId="{DAD20AB1-6053-4D00-A61F-928167B2291F}">
      <dgm:prSet/>
      <dgm:spPr/>
      <dgm:t>
        <a:bodyPr/>
        <a:lstStyle/>
        <a:p>
          <a:endParaRPr lang="pl-PL">
            <a:solidFill>
              <a:sysClr val="windowText" lastClr="000000"/>
            </a:solidFill>
          </a:endParaRPr>
        </a:p>
      </dgm:t>
    </dgm:pt>
    <dgm:pt modelId="{1A295D1C-FEA0-4FC3-85EF-F1D0F91DF06C}">
      <dgm:prSet phldrT="[Tekst]"/>
      <dgm:spPr/>
      <dgm:t>
        <a:bodyPr/>
        <a:lstStyle/>
        <a:p>
          <a:r>
            <a:rPr lang="pl-PL">
              <a:solidFill>
                <a:sysClr val="windowText" lastClr="000000"/>
              </a:solidFill>
            </a:rPr>
            <a:t>kopiec filtracyjny</a:t>
          </a:r>
        </a:p>
      </dgm:t>
    </dgm:pt>
    <dgm:pt modelId="{ED79173E-7E2F-4C53-B44B-EEC61A2D940E}" type="parTrans" cxnId="{36ED78DA-7359-4B1F-ADB0-163A957DA9AC}">
      <dgm:prSet/>
      <dgm:spPr/>
      <dgm:t>
        <a:bodyPr/>
        <a:lstStyle/>
        <a:p>
          <a:endParaRPr lang="pl-PL">
            <a:solidFill>
              <a:sysClr val="windowText" lastClr="000000"/>
            </a:solidFill>
          </a:endParaRPr>
        </a:p>
      </dgm:t>
    </dgm:pt>
    <dgm:pt modelId="{1EBA487A-FE97-453F-A899-247C10993082}" type="sibTrans" cxnId="{36ED78DA-7359-4B1F-ADB0-163A957DA9AC}">
      <dgm:prSet/>
      <dgm:spPr/>
      <dgm:t>
        <a:bodyPr/>
        <a:lstStyle/>
        <a:p>
          <a:endParaRPr lang="pl-PL">
            <a:solidFill>
              <a:sysClr val="windowText" lastClr="000000"/>
            </a:solidFill>
          </a:endParaRPr>
        </a:p>
      </dgm:t>
    </dgm:pt>
    <dgm:pt modelId="{5FFC34B2-1273-4010-938F-9F625CCD10DA}">
      <dgm:prSet phldrT="[Tekst]"/>
      <dgm:spPr/>
      <dgm:t>
        <a:bodyPr/>
        <a:lstStyle/>
        <a:p>
          <a:r>
            <a:rPr lang="pl-PL">
              <a:solidFill>
                <a:sysClr val="windowText" lastClr="000000"/>
              </a:solidFill>
            </a:rPr>
            <a:t>drenaż rozsączający</a:t>
          </a:r>
        </a:p>
      </dgm:t>
    </dgm:pt>
    <dgm:pt modelId="{54DD6A70-7E35-41D1-B6F8-B29FFE57B28F}" type="parTrans" cxnId="{D16DB2D7-CA29-4639-8C00-5D0842E3368A}">
      <dgm:prSet/>
      <dgm:spPr/>
      <dgm:t>
        <a:bodyPr/>
        <a:lstStyle/>
        <a:p>
          <a:endParaRPr lang="pl-PL">
            <a:solidFill>
              <a:sysClr val="windowText" lastClr="000000"/>
            </a:solidFill>
          </a:endParaRPr>
        </a:p>
      </dgm:t>
    </dgm:pt>
    <dgm:pt modelId="{AB58D06A-687E-47EE-AE86-48A3F1E1C7E8}" type="sibTrans" cxnId="{D16DB2D7-CA29-4639-8C00-5D0842E3368A}">
      <dgm:prSet/>
      <dgm:spPr/>
      <dgm:t>
        <a:bodyPr/>
        <a:lstStyle/>
        <a:p>
          <a:endParaRPr lang="pl-PL">
            <a:solidFill>
              <a:sysClr val="windowText" lastClr="000000"/>
            </a:solidFill>
          </a:endParaRPr>
        </a:p>
      </dgm:t>
    </dgm:pt>
    <dgm:pt modelId="{EEDE91AF-0909-4D26-B1CC-520D718803C5}">
      <dgm:prSet phldrT="[Tekst]"/>
      <dgm:spPr/>
      <dgm:t>
        <a:bodyPr/>
        <a:lstStyle/>
        <a:p>
          <a:r>
            <a:rPr lang="pl-PL">
              <a:solidFill>
                <a:sysClr val="windowText" lastClr="000000"/>
              </a:solidFill>
            </a:rPr>
            <a:t>rowy Rennera</a:t>
          </a:r>
        </a:p>
      </dgm:t>
    </dgm:pt>
    <dgm:pt modelId="{4364987D-BE67-4AA1-A282-A6862B00491C}" type="parTrans" cxnId="{ECB0CF59-D2DF-418C-B722-20D0868ED81B}">
      <dgm:prSet/>
      <dgm:spPr/>
      <dgm:t>
        <a:bodyPr/>
        <a:lstStyle/>
        <a:p>
          <a:endParaRPr lang="pl-PL">
            <a:solidFill>
              <a:sysClr val="windowText" lastClr="000000"/>
            </a:solidFill>
          </a:endParaRPr>
        </a:p>
      </dgm:t>
    </dgm:pt>
    <dgm:pt modelId="{494BAA8C-D813-450B-8D5A-1EA1B87C8CD5}" type="sibTrans" cxnId="{ECB0CF59-D2DF-418C-B722-20D0868ED81B}">
      <dgm:prSet/>
      <dgm:spPr/>
      <dgm:t>
        <a:bodyPr/>
        <a:lstStyle/>
        <a:p>
          <a:endParaRPr lang="pl-PL">
            <a:solidFill>
              <a:sysClr val="windowText" lastClr="000000"/>
            </a:solidFill>
          </a:endParaRPr>
        </a:p>
      </dgm:t>
    </dgm:pt>
    <dgm:pt modelId="{3C0E14B2-7857-4357-83D9-ADB1C272DE24}">
      <dgm:prSet phldrT="[Tekst]"/>
      <dgm:spPr>
        <a:solidFill>
          <a:srgbClr val="FFFF00"/>
        </a:solidFill>
      </dgm:spPr>
      <dgm:t>
        <a:bodyPr/>
        <a:lstStyle/>
        <a:p>
          <a:r>
            <a:rPr lang="pl-PL">
              <a:solidFill>
                <a:sysClr val="windowText" lastClr="000000"/>
              </a:solidFill>
            </a:rPr>
            <a:t>koryta rozsączające</a:t>
          </a:r>
        </a:p>
      </dgm:t>
    </dgm:pt>
    <dgm:pt modelId="{A6B0236E-05B3-4C5A-A344-6F6BD320ECE1}" type="parTrans" cxnId="{3680EE80-6B9C-4F96-9B27-46734B89DB0F}">
      <dgm:prSet/>
      <dgm:spPr/>
      <dgm:t>
        <a:bodyPr/>
        <a:lstStyle/>
        <a:p>
          <a:endParaRPr lang="pl-PL">
            <a:solidFill>
              <a:sysClr val="windowText" lastClr="000000"/>
            </a:solidFill>
          </a:endParaRPr>
        </a:p>
      </dgm:t>
    </dgm:pt>
    <dgm:pt modelId="{EC8D97D1-3853-4630-B728-34FA97A99056}" type="sibTrans" cxnId="{3680EE80-6B9C-4F96-9B27-46734B89DB0F}">
      <dgm:prSet/>
      <dgm:spPr/>
      <dgm:t>
        <a:bodyPr/>
        <a:lstStyle/>
        <a:p>
          <a:endParaRPr lang="pl-PL">
            <a:solidFill>
              <a:sysClr val="windowText" lastClr="000000"/>
            </a:solidFill>
          </a:endParaRPr>
        </a:p>
      </dgm:t>
    </dgm:pt>
    <dgm:pt modelId="{CD928EA3-4BF8-452A-9192-0A2A3D4E352D}">
      <dgm:prSet phldrT="[Tekst]"/>
      <dgm:spPr>
        <a:solidFill>
          <a:schemeClr val="accent6">
            <a:lumMod val="40000"/>
            <a:lumOff val="60000"/>
          </a:schemeClr>
        </a:solidFill>
      </dgm:spPr>
      <dgm:t>
        <a:bodyPr/>
        <a:lstStyle/>
        <a:p>
          <a:r>
            <a:rPr lang="pl-PL">
              <a:solidFill>
                <a:sysClr val="windowText" lastClr="000000"/>
              </a:solidFill>
            </a:rPr>
            <a:t>BioRock</a:t>
          </a:r>
        </a:p>
      </dgm:t>
    </dgm:pt>
    <dgm:pt modelId="{3506129E-06AD-4F80-BC0E-0EE1505EECA1}" type="parTrans" cxnId="{32FEE7ED-598B-4F18-B25C-AA30F18D07EF}">
      <dgm:prSet/>
      <dgm:spPr/>
      <dgm:t>
        <a:bodyPr/>
        <a:lstStyle/>
        <a:p>
          <a:endParaRPr lang="pl-PL">
            <a:solidFill>
              <a:sysClr val="windowText" lastClr="000000"/>
            </a:solidFill>
          </a:endParaRPr>
        </a:p>
      </dgm:t>
    </dgm:pt>
    <dgm:pt modelId="{E6953843-7773-4689-BF73-0A8C4BB74AA6}" type="sibTrans" cxnId="{32FEE7ED-598B-4F18-B25C-AA30F18D07EF}">
      <dgm:prSet/>
      <dgm:spPr/>
      <dgm:t>
        <a:bodyPr/>
        <a:lstStyle/>
        <a:p>
          <a:endParaRPr lang="pl-PL">
            <a:solidFill>
              <a:sysClr val="windowText" lastClr="000000"/>
            </a:solidFill>
          </a:endParaRPr>
        </a:p>
      </dgm:t>
    </dgm:pt>
    <dgm:pt modelId="{9C929BC5-5605-4490-AE11-6D4B3A345D33}">
      <dgm:prSet phldrT="[Tekst]"/>
      <dgm:spPr>
        <a:solidFill>
          <a:schemeClr val="bg2">
            <a:lumMod val="90000"/>
          </a:schemeClr>
        </a:solidFill>
      </dgm:spPr>
      <dgm:t>
        <a:bodyPr/>
        <a:lstStyle/>
        <a:p>
          <a:r>
            <a:rPr lang="pl-PL">
              <a:solidFill>
                <a:sysClr val="windowText" lastClr="000000"/>
              </a:solidFill>
            </a:rPr>
            <a:t>włókninowe</a:t>
          </a:r>
        </a:p>
      </dgm:t>
    </dgm:pt>
    <dgm:pt modelId="{09C46456-095A-4C04-85DE-521736AEF856}" type="parTrans" cxnId="{D19AC08F-3570-47B2-8290-F2609A6CEF01}">
      <dgm:prSet/>
      <dgm:spPr/>
      <dgm:t>
        <a:bodyPr/>
        <a:lstStyle/>
        <a:p>
          <a:endParaRPr lang="pl-PL">
            <a:solidFill>
              <a:sysClr val="windowText" lastClr="000000"/>
            </a:solidFill>
          </a:endParaRPr>
        </a:p>
      </dgm:t>
    </dgm:pt>
    <dgm:pt modelId="{83B4EDAC-71F5-410C-BEBC-18FA6B1B203E}" type="sibTrans" cxnId="{D19AC08F-3570-47B2-8290-F2609A6CEF01}">
      <dgm:prSet/>
      <dgm:spPr/>
      <dgm:t>
        <a:bodyPr/>
        <a:lstStyle/>
        <a:p>
          <a:endParaRPr lang="pl-PL">
            <a:solidFill>
              <a:sysClr val="windowText" lastClr="000000"/>
            </a:solidFill>
          </a:endParaRPr>
        </a:p>
      </dgm:t>
    </dgm:pt>
    <dgm:pt modelId="{B6A391EC-2D11-42AC-A1B1-1229A7D03394}">
      <dgm:prSet phldrT="[Tekst]"/>
      <dgm:spPr>
        <a:solidFill>
          <a:schemeClr val="accent5">
            <a:lumMod val="40000"/>
            <a:lumOff val="60000"/>
          </a:schemeClr>
        </a:solidFill>
      </dgm:spPr>
      <dgm:t>
        <a:bodyPr/>
        <a:lstStyle/>
        <a:p>
          <a:r>
            <a:rPr lang="pl-PL">
              <a:solidFill>
                <a:sysClr val="windowText" lastClr="000000"/>
              </a:solidFill>
            </a:rPr>
            <a:t>filtry torfowe</a:t>
          </a:r>
        </a:p>
      </dgm:t>
    </dgm:pt>
    <dgm:pt modelId="{9F60D195-F5BA-4C72-A2D3-18D20036D6D1}" type="parTrans" cxnId="{119CB781-E5B8-4A2C-846F-6B01277759DF}">
      <dgm:prSet/>
      <dgm:spPr/>
      <dgm:t>
        <a:bodyPr/>
        <a:lstStyle/>
        <a:p>
          <a:endParaRPr lang="pl-PL">
            <a:solidFill>
              <a:sysClr val="windowText" lastClr="000000"/>
            </a:solidFill>
          </a:endParaRPr>
        </a:p>
      </dgm:t>
    </dgm:pt>
    <dgm:pt modelId="{D470F80B-3513-43A0-9E6D-5E2C1795FBA3}" type="sibTrans" cxnId="{119CB781-E5B8-4A2C-846F-6B01277759DF}">
      <dgm:prSet/>
      <dgm:spPr/>
      <dgm:t>
        <a:bodyPr/>
        <a:lstStyle/>
        <a:p>
          <a:endParaRPr lang="pl-PL">
            <a:solidFill>
              <a:sysClr val="windowText" lastClr="000000"/>
            </a:solidFill>
          </a:endParaRPr>
        </a:p>
      </dgm:t>
    </dgm:pt>
    <dgm:pt modelId="{74D0DE8C-F3C0-4711-A500-A8856404EC6C}">
      <dgm:prSet/>
      <dgm:spPr/>
      <dgm:t>
        <a:bodyPr/>
        <a:lstStyle/>
        <a:p>
          <a:r>
            <a:rPr lang="pl-PL">
              <a:solidFill>
                <a:sysClr val="windowText" lastClr="000000"/>
              </a:solidFill>
            </a:rPr>
            <a:t>zanurzone</a:t>
          </a:r>
        </a:p>
      </dgm:t>
    </dgm:pt>
    <dgm:pt modelId="{B7AE1FC9-BDC8-47DD-A4C3-84A38865FF2D}" type="parTrans" cxnId="{502C62BD-7FBD-4044-B1CC-A46B96C1BA7B}">
      <dgm:prSet/>
      <dgm:spPr/>
      <dgm:t>
        <a:bodyPr/>
        <a:lstStyle/>
        <a:p>
          <a:endParaRPr lang="pl-PL"/>
        </a:p>
      </dgm:t>
    </dgm:pt>
    <dgm:pt modelId="{231EE5D1-644C-4992-9D64-102D414104E3}" type="sibTrans" cxnId="{502C62BD-7FBD-4044-B1CC-A46B96C1BA7B}">
      <dgm:prSet/>
      <dgm:spPr/>
      <dgm:t>
        <a:bodyPr/>
        <a:lstStyle/>
        <a:p>
          <a:endParaRPr lang="pl-PL"/>
        </a:p>
      </dgm:t>
    </dgm:pt>
    <dgm:pt modelId="{3214CA49-EB20-4EAE-9CB0-F12C55274177}">
      <dgm:prSet/>
      <dgm:spPr/>
      <dgm:t>
        <a:bodyPr/>
        <a:lstStyle/>
        <a:p>
          <a:r>
            <a:rPr lang="pl-PL">
              <a:solidFill>
                <a:sysClr val="windowText" lastClr="000000"/>
              </a:solidFill>
            </a:rPr>
            <a:t>MBBR</a:t>
          </a:r>
        </a:p>
      </dgm:t>
    </dgm:pt>
    <dgm:pt modelId="{572E5430-E304-46CC-931B-7FFAD72943D2}" type="parTrans" cxnId="{6AF5285D-FE79-4E3D-B91D-F5D1D2F1E3B9}">
      <dgm:prSet/>
      <dgm:spPr/>
      <dgm:t>
        <a:bodyPr/>
        <a:lstStyle/>
        <a:p>
          <a:endParaRPr lang="pl-PL"/>
        </a:p>
      </dgm:t>
    </dgm:pt>
    <dgm:pt modelId="{29FA186A-743A-453D-8FB9-2B786B2ADC1C}" type="sibTrans" cxnId="{6AF5285D-FE79-4E3D-B91D-F5D1D2F1E3B9}">
      <dgm:prSet/>
      <dgm:spPr/>
      <dgm:t>
        <a:bodyPr/>
        <a:lstStyle/>
        <a:p>
          <a:endParaRPr lang="pl-PL"/>
        </a:p>
      </dgm:t>
    </dgm:pt>
    <dgm:pt modelId="{D66E36DE-E7E2-4987-AF16-C81EF9367FBE}">
      <dgm:prSet/>
      <dgm:spPr/>
      <dgm:t>
        <a:bodyPr/>
        <a:lstStyle/>
        <a:p>
          <a:r>
            <a:rPr lang="pl-PL">
              <a:solidFill>
                <a:sysClr val="windowText" lastClr="000000"/>
              </a:solidFill>
            </a:rPr>
            <a:t>SBBR</a:t>
          </a:r>
        </a:p>
      </dgm:t>
    </dgm:pt>
    <dgm:pt modelId="{199676C0-1A29-444D-9DF8-3CBF2932B8E0}" type="parTrans" cxnId="{DBB572AC-2660-485E-9A0A-D92D5B915B14}">
      <dgm:prSet/>
      <dgm:spPr/>
      <dgm:t>
        <a:bodyPr/>
        <a:lstStyle/>
        <a:p>
          <a:endParaRPr lang="pl-PL"/>
        </a:p>
      </dgm:t>
    </dgm:pt>
    <dgm:pt modelId="{3A418837-036B-4AB2-935A-F80C6972CAD0}" type="sibTrans" cxnId="{DBB572AC-2660-485E-9A0A-D92D5B915B14}">
      <dgm:prSet/>
      <dgm:spPr/>
      <dgm:t>
        <a:bodyPr/>
        <a:lstStyle/>
        <a:p>
          <a:endParaRPr lang="pl-PL"/>
        </a:p>
      </dgm:t>
    </dgm:pt>
    <dgm:pt modelId="{14ABA608-2280-44E9-B788-19CD2FDDEEFD}" type="pres">
      <dgm:prSet presAssocID="{6AF478FC-0DCF-40A0-A5DC-61D893DD378F}" presName="theList" presStyleCnt="0">
        <dgm:presLayoutVars>
          <dgm:dir val="rev"/>
          <dgm:animLvl val="lvl"/>
          <dgm:resizeHandles val="exact"/>
        </dgm:presLayoutVars>
      </dgm:prSet>
      <dgm:spPr/>
      <dgm:t>
        <a:bodyPr/>
        <a:lstStyle/>
        <a:p>
          <a:endParaRPr lang="pl-PL"/>
        </a:p>
      </dgm:t>
    </dgm:pt>
    <dgm:pt modelId="{E842AC59-EE0C-4783-A73A-191838B281FB}" type="pres">
      <dgm:prSet presAssocID="{5C0D7A02-FC7B-436F-84FE-5F2200A5FA1D}" presName="compNode" presStyleCnt="0"/>
      <dgm:spPr/>
    </dgm:pt>
    <dgm:pt modelId="{5634C669-00B4-4BD7-9BD9-2B5D6A9CC659}" type="pres">
      <dgm:prSet presAssocID="{5C0D7A02-FC7B-436F-84FE-5F2200A5FA1D}" presName="aNode" presStyleLbl="bgShp" presStyleIdx="0" presStyleCnt="3"/>
      <dgm:spPr/>
      <dgm:t>
        <a:bodyPr/>
        <a:lstStyle/>
        <a:p>
          <a:endParaRPr lang="pl-PL"/>
        </a:p>
      </dgm:t>
    </dgm:pt>
    <dgm:pt modelId="{53F76BE8-F26D-4DFB-A750-EBAC4A4DB2A7}" type="pres">
      <dgm:prSet presAssocID="{5C0D7A02-FC7B-436F-84FE-5F2200A5FA1D}" presName="textNode" presStyleLbl="bgShp" presStyleIdx="0" presStyleCnt="3"/>
      <dgm:spPr/>
      <dgm:t>
        <a:bodyPr/>
        <a:lstStyle/>
        <a:p>
          <a:endParaRPr lang="pl-PL"/>
        </a:p>
      </dgm:t>
    </dgm:pt>
    <dgm:pt modelId="{D279D8FB-1BB9-4173-A87B-EE6F0D1CF48F}" type="pres">
      <dgm:prSet presAssocID="{5C0D7A02-FC7B-436F-84FE-5F2200A5FA1D}" presName="compChildNode" presStyleCnt="0"/>
      <dgm:spPr/>
    </dgm:pt>
    <dgm:pt modelId="{22170837-8EC2-4FD4-9662-BFFA89C8285D}" type="pres">
      <dgm:prSet presAssocID="{5C0D7A02-FC7B-436F-84FE-5F2200A5FA1D}" presName="theInnerList" presStyleCnt="0"/>
      <dgm:spPr/>
    </dgm:pt>
    <dgm:pt modelId="{504402D8-7A67-4E09-B2B9-12D4EE2B2C4A}" type="pres">
      <dgm:prSet presAssocID="{36C96423-3180-4770-830D-B55DE6FB8DE7}" presName="childNode" presStyleLbl="node1" presStyleIdx="0" presStyleCnt="16">
        <dgm:presLayoutVars>
          <dgm:bulletEnabled val="1"/>
        </dgm:presLayoutVars>
      </dgm:prSet>
      <dgm:spPr/>
      <dgm:t>
        <a:bodyPr/>
        <a:lstStyle/>
        <a:p>
          <a:endParaRPr lang="pl-PL"/>
        </a:p>
      </dgm:t>
    </dgm:pt>
    <dgm:pt modelId="{5B635C27-6750-496A-8F79-2BAE005E687A}" type="pres">
      <dgm:prSet presAssocID="{36C96423-3180-4770-830D-B55DE6FB8DE7}" presName="aSpace2" presStyleCnt="0"/>
      <dgm:spPr/>
    </dgm:pt>
    <dgm:pt modelId="{ACE1352A-1CDF-4D85-8B59-0D77D222E359}" type="pres">
      <dgm:prSet presAssocID="{E849844E-B97A-4A3D-A65C-433AD357B6AD}" presName="childNode" presStyleLbl="node1" presStyleIdx="1" presStyleCnt="16">
        <dgm:presLayoutVars>
          <dgm:bulletEnabled val="1"/>
        </dgm:presLayoutVars>
      </dgm:prSet>
      <dgm:spPr/>
      <dgm:t>
        <a:bodyPr/>
        <a:lstStyle/>
        <a:p>
          <a:endParaRPr lang="pl-PL"/>
        </a:p>
      </dgm:t>
    </dgm:pt>
    <dgm:pt modelId="{7FCC54CB-E629-4F74-A7D4-E2A9D1876837}" type="pres">
      <dgm:prSet presAssocID="{E849844E-B97A-4A3D-A65C-433AD357B6AD}" presName="aSpace2" presStyleCnt="0"/>
      <dgm:spPr/>
    </dgm:pt>
    <dgm:pt modelId="{2706B59A-E3C3-4EA9-B38F-A771DA5B4FBB}" type="pres">
      <dgm:prSet presAssocID="{3214CA49-EB20-4EAE-9CB0-F12C55274177}" presName="childNode" presStyleLbl="node1" presStyleIdx="2" presStyleCnt="16">
        <dgm:presLayoutVars>
          <dgm:bulletEnabled val="1"/>
        </dgm:presLayoutVars>
      </dgm:prSet>
      <dgm:spPr/>
      <dgm:t>
        <a:bodyPr/>
        <a:lstStyle/>
        <a:p>
          <a:endParaRPr lang="pl-PL"/>
        </a:p>
      </dgm:t>
    </dgm:pt>
    <dgm:pt modelId="{3D07093B-281D-473D-A615-99E84EC632BF}" type="pres">
      <dgm:prSet presAssocID="{3214CA49-EB20-4EAE-9CB0-F12C55274177}" presName="aSpace2" presStyleCnt="0"/>
      <dgm:spPr/>
    </dgm:pt>
    <dgm:pt modelId="{741F2015-B9A0-485D-B4D2-01ECA5023410}" type="pres">
      <dgm:prSet presAssocID="{D66E36DE-E7E2-4987-AF16-C81EF9367FBE}" presName="childNode" presStyleLbl="node1" presStyleIdx="3" presStyleCnt="16">
        <dgm:presLayoutVars>
          <dgm:bulletEnabled val="1"/>
        </dgm:presLayoutVars>
      </dgm:prSet>
      <dgm:spPr/>
      <dgm:t>
        <a:bodyPr/>
        <a:lstStyle/>
        <a:p>
          <a:endParaRPr lang="pl-PL"/>
        </a:p>
      </dgm:t>
    </dgm:pt>
    <dgm:pt modelId="{D5952C5A-950C-485E-9514-162063716766}" type="pres">
      <dgm:prSet presAssocID="{5C0D7A02-FC7B-436F-84FE-5F2200A5FA1D}" presName="aSpace" presStyleCnt="0"/>
      <dgm:spPr/>
    </dgm:pt>
    <dgm:pt modelId="{09DC5B17-29A5-49C7-B3B6-3BB80F9FE3AE}" type="pres">
      <dgm:prSet presAssocID="{A9FD8324-0128-47EC-BC78-1E3DB6AC55AC}" presName="compNode" presStyleCnt="0"/>
      <dgm:spPr/>
    </dgm:pt>
    <dgm:pt modelId="{43DBD163-99B7-4CCD-8EAC-BBA1CC83306F}" type="pres">
      <dgm:prSet presAssocID="{A9FD8324-0128-47EC-BC78-1E3DB6AC55AC}" presName="aNode" presStyleLbl="bgShp" presStyleIdx="1" presStyleCnt="3"/>
      <dgm:spPr/>
      <dgm:t>
        <a:bodyPr/>
        <a:lstStyle/>
        <a:p>
          <a:endParaRPr lang="pl-PL"/>
        </a:p>
      </dgm:t>
    </dgm:pt>
    <dgm:pt modelId="{0C71AAAC-B484-4E3C-85F2-232FDCD76513}" type="pres">
      <dgm:prSet presAssocID="{A9FD8324-0128-47EC-BC78-1E3DB6AC55AC}" presName="textNode" presStyleLbl="bgShp" presStyleIdx="1" presStyleCnt="3"/>
      <dgm:spPr/>
      <dgm:t>
        <a:bodyPr/>
        <a:lstStyle/>
        <a:p>
          <a:endParaRPr lang="pl-PL"/>
        </a:p>
      </dgm:t>
    </dgm:pt>
    <dgm:pt modelId="{555AE8E8-C200-42E6-A453-EB1AE17E6680}" type="pres">
      <dgm:prSet presAssocID="{A9FD8324-0128-47EC-BC78-1E3DB6AC55AC}" presName="compChildNode" presStyleCnt="0"/>
      <dgm:spPr/>
    </dgm:pt>
    <dgm:pt modelId="{6AC462C6-16E4-4859-B801-F49646B321A7}" type="pres">
      <dgm:prSet presAssocID="{A9FD8324-0128-47EC-BC78-1E3DB6AC55AC}" presName="theInnerList" presStyleCnt="0"/>
      <dgm:spPr/>
    </dgm:pt>
    <dgm:pt modelId="{5DA5BC55-10A0-4206-8CBE-034AC0F196E1}" type="pres">
      <dgm:prSet presAssocID="{30D0AB1E-7732-44AA-9D33-836EDC72713B}" presName="childNode" presStyleLbl="node1" presStyleIdx="4" presStyleCnt="16">
        <dgm:presLayoutVars>
          <dgm:bulletEnabled val="1"/>
        </dgm:presLayoutVars>
      </dgm:prSet>
      <dgm:spPr/>
      <dgm:t>
        <a:bodyPr/>
        <a:lstStyle/>
        <a:p>
          <a:endParaRPr lang="pl-PL"/>
        </a:p>
      </dgm:t>
    </dgm:pt>
    <dgm:pt modelId="{D6110AF1-3676-4A6F-B073-FE7810D0206D}" type="pres">
      <dgm:prSet presAssocID="{30D0AB1E-7732-44AA-9D33-836EDC72713B}" presName="aSpace2" presStyleCnt="0"/>
      <dgm:spPr/>
    </dgm:pt>
    <dgm:pt modelId="{8687563B-F10F-4779-B80F-CB32AEDA046F}" type="pres">
      <dgm:prSet presAssocID="{557E340C-80BC-4CDE-A4F4-8F5BCB575DE7}" presName="childNode" presStyleLbl="node1" presStyleIdx="5" presStyleCnt="16">
        <dgm:presLayoutVars>
          <dgm:bulletEnabled val="1"/>
        </dgm:presLayoutVars>
      </dgm:prSet>
      <dgm:spPr/>
      <dgm:t>
        <a:bodyPr/>
        <a:lstStyle/>
        <a:p>
          <a:endParaRPr lang="pl-PL"/>
        </a:p>
      </dgm:t>
    </dgm:pt>
    <dgm:pt modelId="{E6FA51B6-EDB8-4C04-81BE-5F57EA1CB362}" type="pres">
      <dgm:prSet presAssocID="{557E340C-80BC-4CDE-A4F4-8F5BCB575DE7}" presName="aSpace2" presStyleCnt="0"/>
      <dgm:spPr/>
    </dgm:pt>
    <dgm:pt modelId="{BC3B7451-3B29-4B11-AD34-0E3DF3A98F16}" type="pres">
      <dgm:prSet presAssocID="{74D0DE8C-F3C0-4711-A500-A8856404EC6C}" presName="childNode" presStyleLbl="node1" presStyleIdx="6" presStyleCnt="16">
        <dgm:presLayoutVars>
          <dgm:bulletEnabled val="1"/>
        </dgm:presLayoutVars>
      </dgm:prSet>
      <dgm:spPr/>
      <dgm:t>
        <a:bodyPr/>
        <a:lstStyle/>
        <a:p>
          <a:endParaRPr lang="pl-PL"/>
        </a:p>
      </dgm:t>
    </dgm:pt>
    <dgm:pt modelId="{73199246-DE21-48C1-BCB0-B6C1A875E15E}" type="pres">
      <dgm:prSet presAssocID="{A9FD8324-0128-47EC-BC78-1E3DB6AC55AC}" presName="aSpace" presStyleCnt="0"/>
      <dgm:spPr/>
    </dgm:pt>
    <dgm:pt modelId="{4FD109B4-A106-42EC-8FFC-E903874DA653}" type="pres">
      <dgm:prSet presAssocID="{5F81FEA1-A70B-4FF5-B332-971C500D328A}" presName="compNode" presStyleCnt="0"/>
      <dgm:spPr/>
    </dgm:pt>
    <dgm:pt modelId="{0C0BEE49-759B-467D-A5D0-B5FE4494CE9C}" type="pres">
      <dgm:prSet presAssocID="{5F81FEA1-A70B-4FF5-B332-971C500D328A}" presName="aNode" presStyleLbl="bgShp" presStyleIdx="2" presStyleCnt="3"/>
      <dgm:spPr/>
      <dgm:t>
        <a:bodyPr/>
        <a:lstStyle/>
        <a:p>
          <a:endParaRPr lang="pl-PL"/>
        </a:p>
      </dgm:t>
    </dgm:pt>
    <dgm:pt modelId="{A711C504-E1A8-4AFD-901A-2FA909B4C49F}" type="pres">
      <dgm:prSet presAssocID="{5F81FEA1-A70B-4FF5-B332-971C500D328A}" presName="textNode" presStyleLbl="bgShp" presStyleIdx="2" presStyleCnt="3"/>
      <dgm:spPr/>
      <dgm:t>
        <a:bodyPr/>
        <a:lstStyle/>
        <a:p>
          <a:endParaRPr lang="pl-PL"/>
        </a:p>
      </dgm:t>
    </dgm:pt>
    <dgm:pt modelId="{BBF694C9-47EC-496F-BA82-76BBB0A6A95E}" type="pres">
      <dgm:prSet presAssocID="{5F81FEA1-A70B-4FF5-B332-971C500D328A}" presName="compChildNode" presStyleCnt="0"/>
      <dgm:spPr/>
    </dgm:pt>
    <dgm:pt modelId="{F813C38D-3147-4BB0-806A-EC37B2399076}" type="pres">
      <dgm:prSet presAssocID="{5F81FEA1-A70B-4FF5-B332-971C500D328A}" presName="theInnerList" presStyleCnt="0"/>
      <dgm:spPr/>
    </dgm:pt>
    <dgm:pt modelId="{C0E90A76-3852-453E-9FAD-5C824F1494CE}" type="pres">
      <dgm:prSet presAssocID="{872FE62C-E754-43FF-8736-1AF49863CE94}" presName="childNode" presStyleLbl="node1" presStyleIdx="7" presStyleCnt="16">
        <dgm:presLayoutVars>
          <dgm:bulletEnabled val="1"/>
        </dgm:presLayoutVars>
      </dgm:prSet>
      <dgm:spPr/>
      <dgm:t>
        <a:bodyPr/>
        <a:lstStyle/>
        <a:p>
          <a:endParaRPr lang="pl-PL"/>
        </a:p>
      </dgm:t>
    </dgm:pt>
    <dgm:pt modelId="{09BC953E-B907-4E50-94C1-37F06E333F3D}" type="pres">
      <dgm:prSet presAssocID="{872FE62C-E754-43FF-8736-1AF49863CE94}" presName="aSpace2" presStyleCnt="0"/>
      <dgm:spPr/>
    </dgm:pt>
    <dgm:pt modelId="{9EEF8B2A-A37B-4502-B873-A21FFB51295B}" type="pres">
      <dgm:prSet presAssocID="{340517B7-7916-4CEE-BD40-95027D25691E}" presName="childNode" presStyleLbl="node1" presStyleIdx="8" presStyleCnt="16">
        <dgm:presLayoutVars>
          <dgm:bulletEnabled val="1"/>
        </dgm:presLayoutVars>
      </dgm:prSet>
      <dgm:spPr/>
      <dgm:t>
        <a:bodyPr/>
        <a:lstStyle/>
        <a:p>
          <a:endParaRPr lang="pl-PL"/>
        </a:p>
      </dgm:t>
    </dgm:pt>
    <dgm:pt modelId="{D1602628-16D9-4757-B8CD-4CC95756B82E}" type="pres">
      <dgm:prSet presAssocID="{340517B7-7916-4CEE-BD40-95027D25691E}" presName="aSpace2" presStyleCnt="0"/>
      <dgm:spPr/>
    </dgm:pt>
    <dgm:pt modelId="{B7ECBD0F-E5E1-4265-817A-A1C709C2AB1E}" type="pres">
      <dgm:prSet presAssocID="{1A295D1C-FEA0-4FC3-85EF-F1D0F91DF06C}" presName="childNode" presStyleLbl="node1" presStyleIdx="9" presStyleCnt="16">
        <dgm:presLayoutVars>
          <dgm:bulletEnabled val="1"/>
        </dgm:presLayoutVars>
      </dgm:prSet>
      <dgm:spPr/>
      <dgm:t>
        <a:bodyPr/>
        <a:lstStyle/>
        <a:p>
          <a:endParaRPr lang="pl-PL"/>
        </a:p>
      </dgm:t>
    </dgm:pt>
    <dgm:pt modelId="{E2127CCD-A361-4992-8112-8180CDE15888}" type="pres">
      <dgm:prSet presAssocID="{1A295D1C-FEA0-4FC3-85EF-F1D0F91DF06C}" presName="aSpace2" presStyleCnt="0"/>
      <dgm:spPr/>
    </dgm:pt>
    <dgm:pt modelId="{4C3DB39E-6CDA-423F-9683-A6A1A206C30D}" type="pres">
      <dgm:prSet presAssocID="{5FFC34B2-1273-4010-938F-9F625CCD10DA}" presName="childNode" presStyleLbl="node1" presStyleIdx="10" presStyleCnt="16">
        <dgm:presLayoutVars>
          <dgm:bulletEnabled val="1"/>
        </dgm:presLayoutVars>
      </dgm:prSet>
      <dgm:spPr/>
      <dgm:t>
        <a:bodyPr/>
        <a:lstStyle/>
        <a:p>
          <a:endParaRPr lang="pl-PL"/>
        </a:p>
      </dgm:t>
    </dgm:pt>
    <dgm:pt modelId="{11FB1875-DEBD-4D23-B6A1-309DD100EE30}" type="pres">
      <dgm:prSet presAssocID="{5FFC34B2-1273-4010-938F-9F625CCD10DA}" presName="aSpace2" presStyleCnt="0"/>
      <dgm:spPr/>
    </dgm:pt>
    <dgm:pt modelId="{BC5C4883-00A6-43E0-BEF4-4552E0236FE4}" type="pres">
      <dgm:prSet presAssocID="{EEDE91AF-0909-4D26-B1CC-520D718803C5}" presName="childNode" presStyleLbl="node1" presStyleIdx="11" presStyleCnt="16">
        <dgm:presLayoutVars>
          <dgm:bulletEnabled val="1"/>
        </dgm:presLayoutVars>
      </dgm:prSet>
      <dgm:spPr/>
      <dgm:t>
        <a:bodyPr/>
        <a:lstStyle/>
        <a:p>
          <a:endParaRPr lang="pl-PL"/>
        </a:p>
      </dgm:t>
    </dgm:pt>
    <dgm:pt modelId="{684846F5-6C56-494B-9E9C-F9657458BE6B}" type="pres">
      <dgm:prSet presAssocID="{EEDE91AF-0909-4D26-B1CC-520D718803C5}" presName="aSpace2" presStyleCnt="0"/>
      <dgm:spPr/>
    </dgm:pt>
    <dgm:pt modelId="{CD18AD34-E131-43C8-A142-0F2755097764}" type="pres">
      <dgm:prSet presAssocID="{3C0E14B2-7857-4357-83D9-ADB1C272DE24}" presName="childNode" presStyleLbl="node1" presStyleIdx="12" presStyleCnt="16">
        <dgm:presLayoutVars>
          <dgm:bulletEnabled val="1"/>
        </dgm:presLayoutVars>
      </dgm:prSet>
      <dgm:spPr/>
      <dgm:t>
        <a:bodyPr/>
        <a:lstStyle/>
        <a:p>
          <a:endParaRPr lang="pl-PL"/>
        </a:p>
      </dgm:t>
    </dgm:pt>
    <dgm:pt modelId="{29596BC4-665D-45C2-9A75-DF78789AD6F7}" type="pres">
      <dgm:prSet presAssocID="{3C0E14B2-7857-4357-83D9-ADB1C272DE24}" presName="aSpace2" presStyleCnt="0"/>
      <dgm:spPr/>
    </dgm:pt>
    <dgm:pt modelId="{1C43A10E-DDF0-4E58-ADA1-7719DCC9CA83}" type="pres">
      <dgm:prSet presAssocID="{CD928EA3-4BF8-452A-9192-0A2A3D4E352D}" presName="childNode" presStyleLbl="node1" presStyleIdx="13" presStyleCnt="16">
        <dgm:presLayoutVars>
          <dgm:bulletEnabled val="1"/>
        </dgm:presLayoutVars>
      </dgm:prSet>
      <dgm:spPr/>
      <dgm:t>
        <a:bodyPr/>
        <a:lstStyle/>
        <a:p>
          <a:endParaRPr lang="pl-PL"/>
        </a:p>
      </dgm:t>
    </dgm:pt>
    <dgm:pt modelId="{8896048C-9BC1-48E4-B416-402B95CE568B}" type="pres">
      <dgm:prSet presAssocID="{CD928EA3-4BF8-452A-9192-0A2A3D4E352D}" presName="aSpace2" presStyleCnt="0"/>
      <dgm:spPr/>
    </dgm:pt>
    <dgm:pt modelId="{E6FE3C40-6E64-4DE2-BEEA-5D6DE7184B42}" type="pres">
      <dgm:prSet presAssocID="{9C929BC5-5605-4490-AE11-6D4B3A345D33}" presName="childNode" presStyleLbl="node1" presStyleIdx="14" presStyleCnt="16">
        <dgm:presLayoutVars>
          <dgm:bulletEnabled val="1"/>
        </dgm:presLayoutVars>
      </dgm:prSet>
      <dgm:spPr/>
      <dgm:t>
        <a:bodyPr/>
        <a:lstStyle/>
        <a:p>
          <a:endParaRPr lang="pl-PL"/>
        </a:p>
      </dgm:t>
    </dgm:pt>
    <dgm:pt modelId="{80AF3E91-2489-40AB-9ACE-A73145705EA7}" type="pres">
      <dgm:prSet presAssocID="{9C929BC5-5605-4490-AE11-6D4B3A345D33}" presName="aSpace2" presStyleCnt="0"/>
      <dgm:spPr/>
    </dgm:pt>
    <dgm:pt modelId="{FDBC1056-1DC2-4F3E-B917-B3F86B92DAD8}" type="pres">
      <dgm:prSet presAssocID="{B6A391EC-2D11-42AC-A1B1-1229A7D03394}" presName="childNode" presStyleLbl="node1" presStyleIdx="15" presStyleCnt="16">
        <dgm:presLayoutVars>
          <dgm:bulletEnabled val="1"/>
        </dgm:presLayoutVars>
      </dgm:prSet>
      <dgm:spPr/>
      <dgm:t>
        <a:bodyPr/>
        <a:lstStyle/>
        <a:p>
          <a:endParaRPr lang="pl-PL"/>
        </a:p>
      </dgm:t>
    </dgm:pt>
  </dgm:ptLst>
  <dgm:cxnLst>
    <dgm:cxn modelId="{A3E94183-83BD-4F8E-A6A7-AD9AD56AD97A}" type="presOf" srcId="{A9FD8324-0128-47EC-BC78-1E3DB6AC55AC}" destId="{0C71AAAC-B484-4E3C-85F2-232FDCD76513}" srcOrd="1" destOrd="0" presId="urn:microsoft.com/office/officeart/2005/8/layout/lProcess2"/>
    <dgm:cxn modelId="{3680EE80-6B9C-4F96-9B27-46734B89DB0F}" srcId="{5F81FEA1-A70B-4FF5-B332-971C500D328A}" destId="{3C0E14B2-7857-4357-83D9-ADB1C272DE24}" srcOrd="5" destOrd="0" parTransId="{A6B0236E-05B3-4C5A-A344-6F6BD320ECE1}" sibTransId="{EC8D97D1-3853-4630-B728-34FA97A99056}"/>
    <dgm:cxn modelId="{0C1F6599-78AE-48F3-8753-B589083C2477}" type="presOf" srcId="{6AF478FC-0DCF-40A0-A5DC-61D893DD378F}" destId="{14ABA608-2280-44E9-B788-19CD2FDDEEFD}" srcOrd="0" destOrd="0" presId="urn:microsoft.com/office/officeart/2005/8/layout/lProcess2"/>
    <dgm:cxn modelId="{CDD3ED19-4D20-4748-ACA5-408218C32293}" type="presOf" srcId="{9C929BC5-5605-4490-AE11-6D4B3A345D33}" destId="{E6FE3C40-6E64-4DE2-BEEA-5D6DE7184B42}" srcOrd="0" destOrd="0" presId="urn:microsoft.com/office/officeart/2005/8/layout/lProcess2"/>
    <dgm:cxn modelId="{F83472E5-6002-4D69-8989-C2000F581A0B}" type="presOf" srcId="{CD928EA3-4BF8-452A-9192-0A2A3D4E352D}" destId="{1C43A10E-DDF0-4E58-ADA1-7719DCC9CA83}" srcOrd="0" destOrd="0" presId="urn:microsoft.com/office/officeart/2005/8/layout/lProcess2"/>
    <dgm:cxn modelId="{D2701EA9-CDB1-4862-B9CB-560F1DA046E3}" type="presOf" srcId="{D66E36DE-E7E2-4987-AF16-C81EF9367FBE}" destId="{741F2015-B9A0-485D-B4D2-01ECA5023410}" srcOrd="0" destOrd="0" presId="urn:microsoft.com/office/officeart/2005/8/layout/lProcess2"/>
    <dgm:cxn modelId="{C1051367-1F68-41AD-B62C-DD428A17FAFE}" type="presOf" srcId="{3214CA49-EB20-4EAE-9CB0-F12C55274177}" destId="{2706B59A-E3C3-4EA9-B38F-A771DA5B4FBB}" srcOrd="0" destOrd="0" presId="urn:microsoft.com/office/officeart/2005/8/layout/lProcess2"/>
    <dgm:cxn modelId="{6AF5285D-FE79-4E3D-B91D-F5D1D2F1E3B9}" srcId="{5C0D7A02-FC7B-436F-84FE-5F2200A5FA1D}" destId="{3214CA49-EB20-4EAE-9CB0-F12C55274177}" srcOrd="2" destOrd="0" parTransId="{572E5430-E304-46CC-931B-7FFAD72943D2}" sibTransId="{29FA186A-743A-453D-8FB9-2B786B2ADC1C}"/>
    <dgm:cxn modelId="{D61D0FF3-4293-437D-9F87-6504380A5110}" type="presOf" srcId="{872FE62C-E754-43FF-8736-1AF49863CE94}" destId="{C0E90A76-3852-453E-9FAD-5C824F1494CE}" srcOrd="0" destOrd="0" presId="urn:microsoft.com/office/officeart/2005/8/layout/lProcess2"/>
    <dgm:cxn modelId="{20ED7D5C-0F2C-475B-B8EA-DEB2944DC17F}" type="presOf" srcId="{1A295D1C-FEA0-4FC3-85EF-F1D0F91DF06C}" destId="{B7ECBD0F-E5E1-4265-817A-A1C709C2AB1E}" srcOrd="0" destOrd="0" presId="urn:microsoft.com/office/officeart/2005/8/layout/lProcess2"/>
    <dgm:cxn modelId="{DAD20AB1-6053-4D00-A61F-928167B2291F}" srcId="{A9FD8324-0128-47EC-BC78-1E3DB6AC55AC}" destId="{557E340C-80BC-4CDE-A4F4-8F5BCB575DE7}" srcOrd="1" destOrd="0" parTransId="{23293D68-A413-4583-9BD2-A1D94CA55D38}" sibTransId="{1B3A9102-67D0-4F4F-A877-D6B0923F82D9}"/>
    <dgm:cxn modelId="{52594BCA-098A-45D6-9A2C-A92CA04322FD}" type="presOf" srcId="{E849844E-B97A-4A3D-A65C-433AD357B6AD}" destId="{ACE1352A-1CDF-4D85-8B59-0D77D222E359}" srcOrd="0" destOrd="0" presId="urn:microsoft.com/office/officeart/2005/8/layout/lProcess2"/>
    <dgm:cxn modelId="{E8F6828F-400D-4DC6-9C75-B587DCEA9CF7}" srcId="{6AF478FC-0DCF-40A0-A5DC-61D893DD378F}" destId="{A9FD8324-0128-47EC-BC78-1E3DB6AC55AC}" srcOrd="1" destOrd="0" parTransId="{922731FF-0CF8-4192-80F2-8B162CC5632B}" sibTransId="{CFA760EA-5EAE-4CDC-9D26-4511835A8BF2}"/>
    <dgm:cxn modelId="{DBB572AC-2660-485E-9A0A-D92D5B915B14}" srcId="{5C0D7A02-FC7B-436F-84FE-5F2200A5FA1D}" destId="{D66E36DE-E7E2-4987-AF16-C81EF9367FBE}" srcOrd="3" destOrd="0" parTransId="{199676C0-1A29-444D-9DF8-3CBF2932B8E0}" sibTransId="{3A418837-036B-4AB2-935A-F80C6972CAD0}"/>
    <dgm:cxn modelId="{EC8B57B0-EF28-424F-BA0D-8DE9B99A51EB}" type="presOf" srcId="{5F81FEA1-A70B-4FF5-B332-971C500D328A}" destId="{A711C504-E1A8-4AFD-901A-2FA909B4C49F}" srcOrd="1" destOrd="0" presId="urn:microsoft.com/office/officeart/2005/8/layout/lProcess2"/>
    <dgm:cxn modelId="{C9A6616B-6CD5-410E-B82F-A4985BBDB2F2}" type="presOf" srcId="{5F81FEA1-A70B-4FF5-B332-971C500D328A}" destId="{0C0BEE49-759B-467D-A5D0-B5FE4494CE9C}" srcOrd="0" destOrd="0" presId="urn:microsoft.com/office/officeart/2005/8/layout/lProcess2"/>
    <dgm:cxn modelId="{6A3AB616-49D3-44BF-BACD-7D89C7835C8F}" type="presOf" srcId="{74D0DE8C-F3C0-4711-A500-A8856404EC6C}" destId="{BC3B7451-3B29-4B11-AD34-0E3DF3A98F16}" srcOrd="0" destOrd="0" presId="urn:microsoft.com/office/officeart/2005/8/layout/lProcess2"/>
    <dgm:cxn modelId="{8D342333-D1D0-4A97-8612-F9D2863B8A12}" srcId="{A9FD8324-0128-47EC-BC78-1E3DB6AC55AC}" destId="{30D0AB1E-7732-44AA-9D33-836EDC72713B}" srcOrd="0" destOrd="0" parTransId="{194AB542-6CD7-441D-840B-61E3F59F05E8}" sibTransId="{E5D08F11-2935-4C57-BDE6-41482F041DF5}"/>
    <dgm:cxn modelId="{D19AC08F-3570-47B2-8290-F2609A6CEF01}" srcId="{5F81FEA1-A70B-4FF5-B332-971C500D328A}" destId="{9C929BC5-5605-4490-AE11-6D4B3A345D33}" srcOrd="7" destOrd="0" parTransId="{09C46456-095A-4C04-85DE-521736AEF856}" sibTransId="{83B4EDAC-71F5-410C-BEBC-18FA6B1B203E}"/>
    <dgm:cxn modelId="{502C62BD-7FBD-4044-B1CC-A46B96C1BA7B}" srcId="{A9FD8324-0128-47EC-BC78-1E3DB6AC55AC}" destId="{74D0DE8C-F3C0-4711-A500-A8856404EC6C}" srcOrd="2" destOrd="0" parTransId="{B7AE1FC9-BDC8-47DD-A4C3-84A38865FF2D}" sibTransId="{231EE5D1-644C-4992-9D64-102D414104E3}"/>
    <dgm:cxn modelId="{36ED78DA-7359-4B1F-ADB0-163A957DA9AC}" srcId="{5F81FEA1-A70B-4FF5-B332-971C500D328A}" destId="{1A295D1C-FEA0-4FC3-85EF-F1D0F91DF06C}" srcOrd="2" destOrd="0" parTransId="{ED79173E-7E2F-4C53-B44B-EEC61A2D940E}" sibTransId="{1EBA487A-FE97-453F-A899-247C10993082}"/>
    <dgm:cxn modelId="{6AF9BF00-BC9A-452F-9BB4-404A0DD4EAA0}" srcId="{5C0D7A02-FC7B-436F-84FE-5F2200A5FA1D}" destId="{36C96423-3180-4770-830D-B55DE6FB8DE7}" srcOrd="0" destOrd="0" parTransId="{4F478219-CA47-42D5-861C-9FA4502C2849}" sibTransId="{FB8B451D-ED80-4ED5-9DF0-4A75B217FB29}"/>
    <dgm:cxn modelId="{651F6A9B-68EE-42D8-A68F-9AE2B0307EDF}" type="presOf" srcId="{A9FD8324-0128-47EC-BC78-1E3DB6AC55AC}" destId="{43DBD163-99B7-4CCD-8EAC-BBA1CC83306F}" srcOrd="0" destOrd="0" presId="urn:microsoft.com/office/officeart/2005/8/layout/lProcess2"/>
    <dgm:cxn modelId="{0A0A7C01-C90C-4FD7-8D46-36650E5334E7}" srcId="{5F81FEA1-A70B-4FF5-B332-971C500D328A}" destId="{872FE62C-E754-43FF-8736-1AF49863CE94}" srcOrd="0" destOrd="0" parTransId="{CF3488B1-33FD-4781-84B0-40C855F52F32}" sibTransId="{247D5C3F-409E-4D59-BA60-05C3AA056076}"/>
    <dgm:cxn modelId="{762A93D8-27CE-4734-ACAC-AA51C11AEEF6}" type="presOf" srcId="{5C0D7A02-FC7B-436F-84FE-5F2200A5FA1D}" destId="{5634C669-00B4-4BD7-9BD9-2B5D6A9CC659}" srcOrd="0" destOrd="0" presId="urn:microsoft.com/office/officeart/2005/8/layout/lProcess2"/>
    <dgm:cxn modelId="{ECB0CF59-D2DF-418C-B722-20D0868ED81B}" srcId="{5F81FEA1-A70B-4FF5-B332-971C500D328A}" destId="{EEDE91AF-0909-4D26-B1CC-520D718803C5}" srcOrd="4" destOrd="0" parTransId="{4364987D-BE67-4AA1-A282-A6862B00491C}" sibTransId="{494BAA8C-D813-450B-8D5A-1EA1B87C8CD5}"/>
    <dgm:cxn modelId="{0E4F90D5-1B4B-4D24-8594-10D9559807A4}" srcId="{5C0D7A02-FC7B-436F-84FE-5F2200A5FA1D}" destId="{E849844E-B97A-4A3D-A65C-433AD357B6AD}" srcOrd="1" destOrd="0" parTransId="{EFB74466-CC13-48F3-9C4A-4F857350BF8E}" sibTransId="{59AC7C5C-5F57-4048-B729-D3E36A2173FE}"/>
    <dgm:cxn modelId="{49A5E614-691E-4E95-8A34-1C7FA495FF3D}" srcId="{6AF478FC-0DCF-40A0-A5DC-61D893DD378F}" destId="{5F81FEA1-A70B-4FF5-B332-971C500D328A}" srcOrd="2" destOrd="0" parTransId="{73D006E6-448F-48CA-822A-7E72DD2D8F93}" sibTransId="{6DB87B1D-53D4-4112-9F50-82FCDD84A36E}"/>
    <dgm:cxn modelId="{58DCE04A-0741-4B6A-8713-C29429D33F2E}" type="presOf" srcId="{3C0E14B2-7857-4357-83D9-ADB1C272DE24}" destId="{CD18AD34-E131-43C8-A142-0F2755097764}" srcOrd="0" destOrd="0" presId="urn:microsoft.com/office/officeart/2005/8/layout/lProcess2"/>
    <dgm:cxn modelId="{1A09501E-96D4-4B8C-8BDC-97BCF2E89AB5}" type="presOf" srcId="{36C96423-3180-4770-830D-B55DE6FB8DE7}" destId="{504402D8-7A67-4E09-B2B9-12D4EE2B2C4A}" srcOrd="0" destOrd="0" presId="urn:microsoft.com/office/officeart/2005/8/layout/lProcess2"/>
    <dgm:cxn modelId="{FED5BF5A-3472-46C9-AE51-E2257EE27195}" type="presOf" srcId="{5FFC34B2-1273-4010-938F-9F625CCD10DA}" destId="{4C3DB39E-6CDA-423F-9683-A6A1A206C30D}" srcOrd="0" destOrd="0" presId="urn:microsoft.com/office/officeart/2005/8/layout/lProcess2"/>
    <dgm:cxn modelId="{D16DB2D7-CA29-4639-8C00-5D0842E3368A}" srcId="{5F81FEA1-A70B-4FF5-B332-971C500D328A}" destId="{5FFC34B2-1273-4010-938F-9F625CCD10DA}" srcOrd="3" destOrd="0" parTransId="{54DD6A70-7E35-41D1-B6F8-B29FFE57B28F}" sibTransId="{AB58D06A-687E-47EE-AE86-48A3F1E1C7E8}"/>
    <dgm:cxn modelId="{EC8B4B54-C4E4-464F-BE23-E67B729FEFA3}" type="presOf" srcId="{340517B7-7916-4CEE-BD40-95027D25691E}" destId="{9EEF8B2A-A37B-4502-B873-A21FFB51295B}" srcOrd="0" destOrd="0" presId="urn:microsoft.com/office/officeart/2005/8/layout/lProcess2"/>
    <dgm:cxn modelId="{119CB781-E5B8-4A2C-846F-6B01277759DF}" srcId="{5F81FEA1-A70B-4FF5-B332-971C500D328A}" destId="{B6A391EC-2D11-42AC-A1B1-1229A7D03394}" srcOrd="8" destOrd="0" parTransId="{9F60D195-F5BA-4C72-A2D3-18D20036D6D1}" sibTransId="{D470F80B-3513-43A0-9E6D-5E2C1795FBA3}"/>
    <dgm:cxn modelId="{D526D0E5-CBB9-4629-BDDB-A2FFE49FA7FF}" srcId="{6AF478FC-0DCF-40A0-A5DC-61D893DD378F}" destId="{5C0D7A02-FC7B-436F-84FE-5F2200A5FA1D}" srcOrd="0" destOrd="0" parTransId="{CD6AB4DF-7FCA-4A8F-8D50-5019FC827735}" sibTransId="{2D867A9D-2A0E-43ED-BEBC-60B4F36B1D14}"/>
    <dgm:cxn modelId="{32FEE7ED-598B-4F18-B25C-AA30F18D07EF}" srcId="{5F81FEA1-A70B-4FF5-B332-971C500D328A}" destId="{CD928EA3-4BF8-452A-9192-0A2A3D4E352D}" srcOrd="6" destOrd="0" parTransId="{3506129E-06AD-4F80-BC0E-0EE1505EECA1}" sibTransId="{E6953843-7773-4689-BF73-0A8C4BB74AA6}"/>
    <dgm:cxn modelId="{BCA9EA43-865B-48F5-B1F6-6C233847A6A2}" type="presOf" srcId="{EEDE91AF-0909-4D26-B1CC-520D718803C5}" destId="{BC5C4883-00A6-43E0-BEF4-4552E0236FE4}" srcOrd="0" destOrd="0" presId="urn:microsoft.com/office/officeart/2005/8/layout/lProcess2"/>
    <dgm:cxn modelId="{4EC9BB51-A764-46E8-B77E-4DD167AE233D}" type="presOf" srcId="{5C0D7A02-FC7B-436F-84FE-5F2200A5FA1D}" destId="{53F76BE8-F26D-4DFB-A750-EBAC4A4DB2A7}" srcOrd="1" destOrd="0" presId="urn:microsoft.com/office/officeart/2005/8/layout/lProcess2"/>
    <dgm:cxn modelId="{8CADC34F-D61C-4DC3-A73F-3AE5F16791B7}" srcId="{5F81FEA1-A70B-4FF5-B332-971C500D328A}" destId="{340517B7-7916-4CEE-BD40-95027D25691E}" srcOrd="1" destOrd="0" parTransId="{859FE401-E38F-4191-9C43-B346C5D38147}" sibTransId="{B4581A73-3074-43CB-96CE-531AB9AB7C10}"/>
    <dgm:cxn modelId="{1179E79E-DBC4-4EAF-B32F-184ED42F565F}" type="presOf" srcId="{B6A391EC-2D11-42AC-A1B1-1229A7D03394}" destId="{FDBC1056-1DC2-4F3E-B917-B3F86B92DAD8}" srcOrd="0" destOrd="0" presId="urn:microsoft.com/office/officeart/2005/8/layout/lProcess2"/>
    <dgm:cxn modelId="{F3128720-9B9A-4980-8DCA-F118EDD2E324}" type="presOf" srcId="{30D0AB1E-7732-44AA-9D33-836EDC72713B}" destId="{5DA5BC55-10A0-4206-8CBE-034AC0F196E1}" srcOrd="0" destOrd="0" presId="urn:microsoft.com/office/officeart/2005/8/layout/lProcess2"/>
    <dgm:cxn modelId="{EC3EC2B0-CB23-4BDE-A5A6-1ECDF2EAED9D}" type="presOf" srcId="{557E340C-80BC-4CDE-A4F4-8F5BCB575DE7}" destId="{8687563B-F10F-4779-B80F-CB32AEDA046F}" srcOrd="0" destOrd="0" presId="urn:microsoft.com/office/officeart/2005/8/layout/lProcess2"/>
    <dgm:cxn modelId="{6EB0679E-3DB5-49AF-8C33-54EF5D102758}" type="presParOf" srcId="{14ABA608-2280-44E9-B788-19CD2FDDEEFD}" destId="{E842AC59-EE0C-4783-A73A-191838B281FB}" srcOrd="0" destOrd="0" presId="urn:microsoft.com/office/officeart/2005/8/layout/lProcess2"/>
    <dgm:cxn modelId="{288E4630-86F2-48EF-B620-9E81CD2923F8}" type="presParOf" srcId="{E842AC59-EE0C-4783-A73A-191838B281FB}" destId="{5634C669-00B4-4BD7-9BD9-2B5D6A9CC659}" srcOrd="0" destOrd="0" presId="urn:microsoft.com/office/officeart/2005/8/layout/lProcess2"/>
    <dgm:cxn modelId="{A6B85F8A-18B1-4584-8917-DF55DBEC7949}" type="presParOf" srcId="{E842AC59-EE0C-4783-A73A-191838B281FB}" destId="{53F76BE8-F26D-4DFB-A750-EBAC4A4DB2A7}" srcOrd="1" destOrd="0" presId="urn:microsoft.com/office/officeart/2005/8/layout/lProcess2"/>
    <dgm:cxn modelId="{3A5F9ABB-F04A-4DBA-BE35-E472D172637A}" type="presParOf" srcId="{E842AC59-EE0C-4783-A73A-191838B281FB}" destId="{D279D8FB-1BB9-4173-A87B-EE6F0D1CF48F}" srcOrd="2" destOrd="0" presId="urn:microsoft.com/office/officeart/2005/8/layout/lProcess2"/>
    <dgm:cxn modelId="{E88478DB-F772-46DF-A0A3-A8D21747BC83}" type="presParOf" srcId="{D279D8FB-1BB9-4173-A87B-EE6F0D1CF48F}" destId="{22170837-8EC2-4FD4-9662-BFFA89C8285D}" srcOrd="0" destOrd="0" presId="urn:microsoft.com/office/officeart/2005/8/layout/lProcess2"/>
    <dgm:cxn modelId="{91B543B6-F598-45D4-AEFE-A838230CB927}" type="presParOf" srcId="{22170837-8EC2-4FD4-9662-BFFA89C8285D}" destId="{504402D8-7A67-4E09-B2B9-12D4EE2B2C4A}" srcOrd="0" destOrd="0" presId="urn:microsoft.com/office/officeart/2005/8/layout/lProcess2"/>
    <dgm:cxn modelId="{4EBD50F9-4586-4244-A746-9DD995F92655}" type="presParOf" srcId="{22170837-8EC2-4FD4-9662-BFFA89C8285D}" destId="{5B635C27-6750-496A-8F79-2BAE005E687A}" srcOrd="1" destOrd="0" presId="urn:microsoft.com/office/officeart/2005/8/layout/lProcess2"/>
    <dgm:cxn modelId="{56161990-603E-489D-8137-732900C10661}" type="presParOf" srcId="{22170837-8EC2-4FD4-9662-BFFA89C8285D}" destId="{ACE1352A-1CDF-4D85-8B59-0D77D222E359}" srcOrd="2" destOrd="0" presId="urn:microsoft.com/office/officeart/2005/8/layout/lProcess2"/>
    <dgm:cxn modelId="{EE1E36EA-5FC7-4E1D-A888-F5D3C461EDBB}" type="presParOf" srcId="{22170837-8EC2-4FD4-9662-BFFA89C8285D}" destId="{7FCC54CB-E629-4F74-A7D4-E2A9D1876837}" srcOrd="3" destOrd="0" presId="urn:microsoft.com/office/officeart/2005/8/layout/lProcess2"/>
    <dgm:cxn modelId="{AFFF5C69-181A-4D16-8402-2E1F058FE478}" type="presParOf" srcId="{22170837-8EC2-4FD4-9662-BFFA89C8285D}" destId="{2706B59A-E3C3-4EA9-B38F-A771DA5B4FBB}" srcOrd="4" destOrd="0" presId="urn:microsoft.com/office/officeart/2005/8/layout/lProcess2"/>
    <dgm:cxn modelId="{1DC0655F-7D7E-4BB4-B9D1-A7C1AE52F122}" type="presParOf" srcId="{22170837-8EC2-4FD4-9662-BFFA89C8285D}" destId="{3D07093B-281D-473D-A615-99E84EC632BF}" srcOrd="5" destOrd="0" presId="urn:microsoft.com/office/officeart/2005/8/layout/lProcess2"/>
    <dgm:cxn modelId="{0F22F52A-78B5-42D4-85C2-2B31370AE595}" type="presParOf" srcId="{22170837-8EC2-4FD4-9662-BFFA89C8285D}" destId="{741F2015-B9A0-485D-B4D2-01ECA5023410}" srcOrd="6" destOrd="0" presId="urn:microsoft.com/office/officeart/2005/8/layout/lProcess2"/>
    <dgm:cxn modelId="{3733C13A-F3BC-4F30-9699-663BAA86FDAD}" type="presParOf" srcId="{14ABA608-2280-44E9-B788-19CD2FDDEEFD}" destId="{D5952C5A-950C-485E-9514-162063716766}" srcOrd="1" destOrd="0" presId="urn:microsoft.com/office/officeart/2005/8/layout/lProcess2"/>
    <dgm:cxn modelId="{4A6D3819-5115-4FFB-9BE1-A1DA8E8EA3AD}" type="presParOf" srcId="{14ABA608-2280-44E9-B788-19CD2FDDEEFD}" destId="{09DC5B17-29A5-49C7-B3B6-3BB80F9FE3AE}" srcOrd="2" destOrd="0" presId="urn:microsoft.com/office/officeart/2005/8/layout/lProcess2"/>
    <dgm:cxn modelId="{6C8D2105-95AA-47F4-AB0B-6E3E90BE954E}" type="presParOf" srcId="{09DC5B17-29A5-49C7-B3B6-3BB80F9FE3AE}" destId="{43DBD163-99B7-4CCD-8EAC-BBA1CC83306F}" srcOrd="0" destOrd="0" presId="urn:microsoft.com/office/officeart/2005/8/layout/lProcess2"/>
    <dgm:cxn modelId="{F463B714-AE7C-40EC-9CDC-CB2807A7053E}" type="presParOf" srcId="{09DC5B17-29A5-49C7-B3B6-3BB80F9FE3AE}" destId="{0C71AAAC-B484-4E3C-85F2-232FDCD76513}" srcOrd="1" destOrd="0" presId="urn:microsoft.com/office/officeart/2005/8/layout/lProcess2"/>
    <dgm:cxn modelId="{64B6A016-EDB8-4618-961D-BB4930242130}" type="presParOf" srcId="{09DC5B17-29A5-49C7-B3B6-3BB80F9FE3AE}" destId="{555AE8E8-C200-42E6-A453-EB1AE17E6680}" srcOrd="2" destOrd="0" presId="urn:microsoft.com/office/officeart/2005/8/layout/lProcess2"/>
    <dgm:cxn modelId="{FDCB6650-5121-4075-B2BF-2F0D382DA503}" type="presParOf" srcId="{555AE8E8-C200-42E6-A453-EB1AE17E6680}" destId="{6AC462C6-16E4-4859-B801-F49646B321A7}" srcOrd="0" destOrd="0" presId="urn:microsoft.com/office/officeart/2005/8/layout/lProcess2"/>
    <dgm:cxn modelId="{219B8AF8-4793-4755-8E3F-A9168B442FA6}" type="presParOf" srcId="{6AC462C6-16E4-4859-B801-F49646B321A7}" destId="{5DA5BC55-10A0-4206-8CBE-034AC0F196E1}" srcOrd="0" destOrd="0" presId="urn:microsoft.com/office/officeart/2005/8/layout/lProcess2"/>
    <dgm:cxn modelId="{AF231F24-8504-4BDE-A7A5-F55E54C65A98}" type="presParOf" srcId="{6AC462C6-16E4-4859-B801-F49646B321A7}" destId="{D6110AF1-3676-4A6F-B073-FE7810D0206D}" srcOrd="1" destOrd="0" presId="urn:microsoft.com/office/officeart/2005/8/layout/lProcess2"/>
    <dgm:cxn modelId="{85D3BBCB-56F7-437C-BB9B-EA14FBEF13D6}" type="presParOf" srcId="{6AC462C6-16E4-4859-B801-F49646B321A7}" destId="{8687563B-F10F-4779-B80F-CB32AEDA046F}" srcOrd="2" destOrd="0" presId="urn:microsoft.com/office/officeart/2005/8/layout/lProcess2"/>
    <dgm:cxn modelId="{9EC3E629-49A5-4A40-92EE-1C62490AFFAD}" type="presParOf" srcId="{6AC462C6-16E4-4859-B801-F49646B321A7}" destId="{E6FA51B6-EDB8-4C04-81BE-5F57EA1CB362}" srcOrd="3" destOrd="0" presId="urn:microsoft.com/office/officeart/2005/8/layout/lProcess2"/>
    <dgm:cxn modelId="{B46B0881-0341-4953-904F-280224C9EAD0}" type="presParOf" srcId="{6AC462C6-16E4-4859-B801-F49646B321A7}" destId="{BC3B7451-3B29-4B11-AD34-0E3DF3A98F16}" srcOrd="4" destOrd="0" presId="urn:microsoft.com/office/officeart/2005/8/layout/lProcess2"/>
    <dgm:cxn modelId="{820309E8-7733-4EBA-BF35-E725AD765A1E}" type="presParOf" srcId="{14ABA608-2280-44E9-B788-19CD2FDDEEFD}" destId="{73199246-DE21-48C1-BCB0-B6C1A875E15E}" srcOrd="3" destOrd="0" presId="urn:microsoft.com/office/officeart/2005/8/layout/lProcess2"/>
    <dgm:cxn modelId="{E61190D8-A5AB-4317-AA04-8F5D8EEB4F7E}" type="presParOf" srcId="{14ABA608-2280-44E9-B788-19CD2FDDEEFD}" destId="{4FD109B4-A106-42EC-8FFC-E903874DA653}" srcOrd="4" destOrd="0" presId="urn:microsoft.com/office/officeart/2005/8/layout/lProcess2"/>
    <dgm:cxn modelId="{D2B3C30B-3241-4B31-BD7C-86E5925241A0}" type="presParOf" srcId="{4FD109B4-A106-42EC-8FFC-E903874DA653}" destId="{0C0BEE49-759B-467D-A5D0-B5FE4494CE9C}" srcOrd="0" destOrd="0" presId="urn:microsoft.com/office/officeart/2005/8/layout/lProcess2"/>
    <dgm:cxn modelId="{0B2AB327-73F8-4C88-BF95-60ADB083BE34}" type="presParOf" srcId="{4FD109B4-A106-42EC-8FFC-E903874DA653}" destId="{A711C504-E1A8-4AFD-901A-2FA909B4C49F}" srcOrd="1" destOrd="0" presId="urn:microsoft.com/office/officeart/2005/8/layout/lProcess2"/>
    <dgm:cxn modelId="{F91CFD15-DBBC-47AE-A6A1-35770B3F4C26}" type="presParOf" srcId="{4FD109B4-A106-42EC-8FFC-E903874DA653}" destId="{BBF694C9-47EC-496F-BA82-76BBB0A6A95E}" srcOrd="2" destOrd="0" presId="urn:microsoft.com/office/officeart/2005/8/layout/lProcess2"/>
    <dgm:cxn modelId="{DCC707CF-DCE1-49F3-9157-A35A1D1B4C66}" type="presParOf" srcId="{BBF694C9-47EC-496F-BA82-76BBB0A6A95E}" destId="{F813C38D-3147-4BB0-806A-EC37B2399076}" srcOrd="0" destOrd="0" presId="urn:microsoft.com/office/officeart/2005/8/layout/lProcess2"/>
    <dgm:cxn modelId="{3E53E260-2E9B-4629-AEAD-B5F046F03AD9}" type="presParOf" srcId="{F813C38D-3147-4BB0-806A-EC37B2399076}" destId="{C0E90A76-3852-453E-9FAD-5C824F1494CE}" srcOrd="0" destOrd="0" presId="urn:microsoft.com/office/officeart/2005/8/layout/lProcess2"/>
    <dgm:cxn modelId="{BDFB6D03-8A1D-459D-80BC-6B515902D6F8}" type="presParOf" srcId="{F813C38D-3147-4BB0-806A-EC37B2399076}" destId="{09BC953E-B907-4E50-94C1-37F06E333F3D}" srcOrd="1" destOrd="0" presId="urn:microsoft.com/office/officeart/2005/8/layout/lProcess2"/>
    <dgm:cxn modelId="{B034FDD4-E340-40D5-9B3E-CAE0475E599B}" type="presParOf" srcId="{F813C38D-3147-4BB0-806A-EC37B2399076}" destId="{9EEF8B2A-A37B-4502-B873-A21FFB51295B}" srcOrd="2" destOrd="0" presId="urn:microsoft.com/office/officeart/2005/8/layout/lProcess2"/>
    <dgm:cxn modelId="{F9A4A30A-70A3-4B1E-A6D1-71C8DC69EA12}" type="presParOf" srcId="{F813C38D-3147-4BB0-806A-EC37B2399076}" destId="{D1602628-16D9-4757-B8CD-4CC95756B82E}" srcOrd="3" destOrd="0" presId="urn:microsoft.com/office/officeart/2005/8/layout/lProcess2"/>
    <dgm:cxn modelId="{C3D4C188-FC2E-49AA-B091-CEE372E247F9}" type="presParOf" srcId="{F813C38D-3147-4BB0-806A-EC37B2399076}" destId="{B7ECBD0F-E5E1-4265-817A-A1C709C2AB1E}" srcOrd="4" destOrd="0" presId="urn:microsoft.com/office/officeart/2005/8/layout/lProcess2"/>
    <dgm:cxn modelId="{0CDA787F-EFB7-45B1-997C-0E6F6BDB9946}" type="presParOf" srcId="{F813C38D-3147-4BB0-806A-EC37B2399076}" destId="{E2127CCD-A361-4992-8112-8180CDE15888}" srcOrd="5" destOrd="0" presId="urn:microsoft.com/office/officeart/2005/8/layout/lProcess2"/>
    <dgm:cxn modelId="{89EC56EE-618D-411A-AD18-7998BA0729D2}" type="presParOf" srcId="{F813C38D-3147-4BB0-806A-EC37B2399076}" destId="{4C3DB39E-6CDA-423F-9683-A6A1A206C30D}" srcOrd="6" destOrd="0" presId="urn:microsoft.com/office/officeart/2005/8/layout/lProcess2"/>
    <dgm:cxn modelId="{0B0A745F-7E60-4F8D-996E-2BCF393B6F46}" type="presParOf" srcId="{F813C38D-3147-4BB0-806A-EC37B2399076}" destId="{11FB1875-DEBD-4D23-B6A1-309DD100EE30}" srcOrd="7" destOrd="0" presId="urn:microsoft.com/office/officeart/2005/8/layout/lProcess2"/>
    <dgm:cxn modelId="{98020BE1-05B5-4520-9844-8E785EB691B1}" type="presParOf" srcId="{F813C38D-3147-4BB0-806A-EC37B2399076}" destId="{BC5C4883-00A6-43E0-BEF4-4552E0236FE4}" srcOrd="8" destOrd="0" presId="urn:microsoft.com/office/officeart/2005/8/layout/lProcess2"/>
    <dgm:cxn modelId="{B4F50F8E-F5AF-4679-9463-356D1DB1F619}" type="presParOf" srcId="{F813C38D-3147-4BB0-806A-EC37B2399076}" destId="{684846F5-6C56-494B-9E9C-F9657458BE6B}" srcOrd="9" destOrd="0" presId="urn:microsoft.com/office/officeart/2005/8/layout/lProcess2"/>
    <dgm:cxn modelId="{4E6DF208-B599-43A4-9917-CD6CEF0C06DD}" type="presParOf" srcId="{F813C38D-3147-4BB0-806A-EC37B2399076}" destId="{CD18AD34-E131-43C8-A142-0F2755097764}" srcOrd="10" destOrd="0" presId="urn:microsoft.com/office/officeart/2005/8/layout/lProcess2"/>
    <dgm:cxn modelId="{045C7722-9CA8-4860-A279-1DFE88CEE111}" type="presParOf" srcId="{F813C38D-3147-4BB0-806A-EC37B2399076}" destId="{29596BC4-665D-45C2-9A75-DF78789AD6F7}" srcOrd="11" destOrd="0" presId="urn:microsoft.com/office/officeart/2005/8/layout/lProcess2"/>
    <dgm:cxn modelId="{2D634B08-0A04-4316-8547-EF2084A8EE6F}" type="presParOf" srcId="{F813C38D-3147-4BB0-806A-EC37B2399076}" destId="{1C43A10E-DDF0-4E58-ADA1-7719DCC9CA83}" srcOrd="12" destOrd="0" presId="urn:microsoft.com/office/officeart/2005/8/layout/lProcess2"/>
    <dgm:cxn modelId="{F2FC5797-AE4D-4C59-BEBE-640E0D512A68}" type="presParOf" srcId="{F813C38D-3147-4BB0-806A-EC37B2399076}" destId="{8896048C-9BC1-48E4-B416-402B95CE568B}" srcOrd="13" destOrd="0" presId="urn:microsoft.com/office/officeart/2005/8/layout/lProcess2"/>
    <dgm:cxn modelId="{CFEB19DB-C420-4CBB-90DD-0F97A7256527}" type="presParOf" srcId="{F813C38D-3147-4BB0-806A-EC37B2399076}" destId="{E6FE3C40-6E64-4DE2-BEEA-5D6DE7184B42}" srcOrd="14" destOrd="0" presId="urn:microsoft.com/office/officeart/2005/8/layout/lProcess2"/>
    <dgm:cxn modelId="{060A0B3D-5B93-402F-A4D0-9FF32D6C83C1}" type="presParOf" srcId="{F813C38D-3147-4BB0-806A-EC37B2399076}" destId="{80AF3E91-2489-40AB-9ACE-A73145705EA7}" srcOrd="15" destOrd="0" presId="urn:microsoft.com/office/officeart/2005/8/layout/lProcess2"/>
    <dgm:cxn modelId="{A7115E67-C9AF-4534-8D73-96DBD35DC635}" type="presParOf" srcId="{F813C38D-3147-4BB0-806A-EC37B2399076}" destId="{FDBC1056-1DC2-4F3E-B917-B3F86B92DAD8}" srcOrd="1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B2E385D-AE26-4FC1-A272-7EBF1285AC4E}" type="doc">
      <dgm:prSet loTypeId="urn:microsoft.com/office/officeart/2008/layout/HorizontalMultiLevelHierarchy" loCatId="hierarchy" qsTypeId="urn:microsoft.com/office/officeart/2005/8/quickstyle/3d3" qsCatId="3D" csTypeId="urn:microsoft.com/office/officeart/2005/8/colors/colorful5" csCatId="colorful" phldr="1"/>
      <dgm:spPr/>
      <dgm:t>
        <a:bodyPr/>
        <a:lstStyle/>
        <a:p>
          <a:endParaRPr lang="pl-PL"/>
        </a:p>
      </dgm:t>
    </dgm:pt>
    <dgm:pt modelId="{620D79B0-CEAF-4E45-BD8B-84DBC83A04F4}">
      <dgm:prSet phldrT="[Tekst]"/>
      <dgm:spPr>
        <a:xfrm rot="16200000">
          <a:off x="-848114" y="1296162"/>
          <a:ext cx="3200400" cy="608076"/>
        </a:xfr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pl-PL">
              <a:solidFill>
                <a:sysClr val="windowText" lastClr="000000"/>
              </a:solidFill>
              <a:latin typeface="Calibri"/>
              <a:ea typeface="+mn-ea"/>
              <a:cs typeface="+mn-cs"/>
            </a:rPr>
            <a:t>POŚ</a:t>
          </a:r>
        </a:p>
      </dgm:t>
    </dgm:pt>
    <dgm:pt modelId="{B10DE646-3CD8-4DE2-BED1-817DA814C628}" type="parTrans" cxnId="{B57E25D5-2816-44CA-87E7-8447603532BA}">
      <dgm:prSet/>
      <dgm:spPr/>
      <dgm:t>
        <a:bodyPr/>
        <a:lstStyle/>
        <a:p>
          <a:endParaRPr lang="pl-PL">
            <a:solidFill>
              <a:sysClr val="windowText" lastClr="000000"/>
            </a:solidFill>
          </a:endParaRPr>
        </a:p>
      </dgm:t>
    </dgm:pt>
    <dgm:pt modelId="{39439E3E-15BB-4FA4-B7E8-A4C8C2420FAD}" type="sibTrans" cxnId="{B57E25D5-2816-44CA-87E7-8447603532BA}">
      <dgm:prSet/>
      <dgm:spPr/>
      <dgm:t>
        <a:bodyPr/>
        <a:lstStyle/>
        <a:p>
          <a:endParaRPr lang="pl-PL">
            <a:solidFill>
              <a:sysClr val="windowText" lastClr="000000"/>
            </a:solidFill>
          </a:endParaRPr>
        </a:p>
      </dgm:t>
    </dgm:pt>
    <dgm:pt modelId="{FFC3C45D-3B34-4748-BB0D-FD78A276405E}">
      <dgm:prSet phldrT="[Tekst]" custT="1"/>
      <dgm:spPr>
        <a:xfrm>
          <a:off x="1455021" y="156019"/>
          <a:ext cx="1994489" cy="608076"/>
        </a:xfrm>
        <a:solidFill>
          <a:srgbClr val="70AD47">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pl-PL" sz="4000" b="1">
              <a:solidFill>
                <a:sysClr val="windowText" lastClr="000000"/>
              </a:solidFill>
              <a:latin typeface="Calibri"/>
              <a:ea typeface="+mn-ea"/>
              <a:cs typeface="+mn-cs"/>
            </a:rPr>
            <a:t>Klasa </a:t>
          </a:r>
          <a:r>
            <a:rPr lang="pl-PL" sz="4000">
              <a:solidFill>
                <a:sysClr val="windowText" lastClr="000000"/>
              </a:solidFill>
              <a:latin typeface="Calibri"/>
              <a:ea typeface="+mn-ea"/>
              <a:cs typeface="+mn-cs"/>
            </a:rPr>
            <a:t>„</a:t>
          </a:r>
          <a:r>
            <a:rPr lang="pl-PL" sz="4000" b="1">
              <a:solidFill>
                <a:sysClr val="windowText" lastClr="000000"/>
              </a:solidFill>
              <a:latin typeface="Calibri"/>
              <a:ea typeface="+mn-ea"/>
              <a:cs typeface="+mn-cs"/>
            </a:rPr>
            <a:t>C</a:t>
          </a:r>
          <a:r>
            <a:rPr lang="pl-PL" sz="4000">
              <a:solidFill>
                <a:sysClr val="windowText" lastClr="000000"/>
              </a:solidFill>
              <a:latin typeface="Calibri"/>
              <a:ea typeface="+mn-ea"/>
              <a:cs typeface="+mn-cs"/>
            </a:rPr>
            <a:t>”</a:t>
          </a:r>
          <a:r>
            <a:rPr lang="pl-PL" sz="4000" b="1">
              <a:solidFill>
                <a:sysClr val="windowText" lastClr="000000"/>
              </a:solidFill>
              <a:latin typeface="Calibri"/>
              <a:ea typeface="+mn-ea"/>
              <a:cs typeface="+mn-cs"/>
            </a:rPr>
            <a:t> </a:t>
          </a:r>
        </a:p>
      </dgm:t>
    </dgm:pt>
    <dgm:pt modelId="{DD760337-C929-4BB1-9AB9-3FCFD797E407}" type="parTrans" cxnId="{9CB9587C-BA14-4102-9D27-B32A0F6FFEEB}">
      <dgm:prSet/>
      <dgm:spPr>
        <a:xfrm>
          <a:off x="1056123" y="460057"/>
          <a:ext cx="398897" cy="1140142"/>
        </a:xfrm>
        <a:noFill/>
        <a:ln w="12700" cap="flat" cmpd="sng" algn="ctr">
          <a:solidFill>
            <a:srgbClr val="70AD47">
              <a:hueOff val="0"/>
              <a:satOff val="0"/>
              <a:lumOff val="0"/>
              <a:alphaOff val="0"/>
            </a:srgbClr>
          </a:solidFill>
          <a:prstDash val="solid"/>
          <a:miter lim="800000"/>
        </a:ln>
        <a:effectLst/>
        <a:scene3d>
          <a:camera prst="orthographicFront">
            <a:rot lat="0" lon="0" rev="0"/>
          </a:camera>
          <a:lightRig rig="contrasting" dir="t">
            <a:rot lat="0" lon="0" rev="1200000"/>
          </a:lightRig>
        </a:scene3d>
        <a:sp3d z="-110000"/>
      </dgm:spPr>
      <dgm:t>
        <a:bodyPr/>
        <a:lstStyle/>
        <a:p>
          <a:endParaRPr lang="pl-PL">
            <a:solidFill>
              <a:sysClr val="windowText" lastClr="000000"/>
            </a:solidFill>
            <a:latin typeface="Calibri"/>
            <a:ea typeface="+mn-ea"/>
            <a:cs typeface="+mn-cs"/>
          </a:endParaRPr>
        </a:p>
      </dgm:t>
    </dgm:pt>
    <dgm:pt modelId="{BA98825F-01C1-49EA-A4B8-0F07EACBDC1B}" type="sibTrans" cxnId="{9CB9587C-BA14-4102-9D27-B32A0F6FFEEB}">
      <dgm:prSet/>
      <dgm:spPr/>
      <dgm:t>
        <a:bodyPr/>
        <a:lstStyle/>
        <a:p>
          <a:endParaRPr lang="pl-PL">
            <a:solidFill>
              <a:sysClr val="windowText" lastClr="000000"/>
            </a:solidFill>
          </a:endParaRPr>
        </a:p>
      </dgm:t>
    </dgm:pt>
    <dgm:pt modelId="{2E7A4172-413F-4B9F-A4D9-414108E7B09A}">
      <dgm:prSet phldrT="[Tekst]" custT="1"/>
      <dgm:spPr>
        <a:xfrm>
          <a:off x="1455021" y="916114"/>
          <a:ext cx="1994489" cy="608076"/>
        </a:xfrm>
        <a:solidFill>
          <a:srgbClr val="70AD47">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pl-PL" sz="4000" b="1">
              <a:solidFill>
                <a:sysClr val="windowText" lastClr="000000"/>
              </a:solidFill>
              <a:latin typeface="Calibri"/>
              <a:ea typeface="+mn-ea"/>
              <a:cs typeface="+mn-cs"/>
            </a:rPr>
            <a:t>Klasa </a:t>
          </a:r>
          <a:r>
            <a:rPr lang="pl-PL" sz="4000">
              <a:solidFill>
                <a:sysClr val="windowText" lastClr="000000"/>
              </a:solidFill>
              <a:latin typeface="Calibri"/>
              <a:ea typeface="+mn-ea"/>
              <a:cs typeface="+mn-cs"/>
            </a:rPr>
            <a:t>„</a:t>
          </a:r>
          <a:r>
            <a:rPr lang="pl-PL" sz="4000" b="1">
              <a:solidFill>
                <a:sysClr val="windowText" lastClr="000000"/>
              </a:solidFill>
              <a:latin typeface="Calibri"/>
              <a:ea typeface="+mn-ea"/>
              <a:cs typeface="+mn-cs"/>
            </a:rPr>
            <a:t>CN</a:t>
          </a:r>
          <a:r>
            <a:rPr lang="pl-PL" sz="4000" b="1" baseline="30000">
              <a:solidFill>
                <a:sysClr val="windowText" lastClr="000000"/>
              </a:solidFill>
              <a:latin typeface="Calibri"/>
              <a:ea typeface="+mn-ea"/>
              <a:cs typeface="+mn-cs"/>
            </a:rPr>
            <a:t>+</a:t>
          </a:r>
          <a:r>
            <a:rPr lang="pl-PL" sz="4000">
              <a:solidFill>
                <a:sysClr val="windowText" lastClr="000000"/>
              </a:solidFill>
              <a:latin typeface="Calibri"/>
              <a:ea typeface="+mn-ea"/>
              <a:cs typeface="+mn-cs"/>
            </a:rPr>
            <a:t>”</a:t>
          </a:r>
          <a:endParaRPr lang="pl-PL" sz="4000" b="1">
            <a:solidFill>
              <a:sysClr val="windowText" lastClr="000000"/>
            </a:solidFill>
            <a:latin typeface="Calibri"/>
            <a:ea typeface="+mn-ea"/>
            <a:cs typeface="+mn-cs"/>
          </a:endParaRPr>
        </a:p>
      </dgm:t>
    </dgm:pt>
    <dgm:pt modelId="{6B0AF1FB-0845-4B8D-A51F-D73FC18336BB}" type="parTrans" cxnId="{47605AD7-7007-4225-9817-6B21C8D8B8A9}">
      <dgm:prSet/>
      <dgm:spPr>
        <a:xfrm>
          <a:off x="1056123" y="1220152"/>
          <a:ext cx="398897" cy="380047"/>
        </a:xfrm>
        <a:noFill/>
        <a:ln w="12700" cap="flat" cmpd="sng" algn="ctr">
          <a:solidFill>
            <a:srgbClr val="70AD47">
              <a:hueOff val="0"/>
              <a:satOff val="0"/>
              <a:lumOff val="0"/>
              <a:alphaOff val="0"/>
            </a:srgbClr>
          </a:solidFill>
          <a:prstDash val="solid"/>
          <a:miter lim="800000"/>
        </a:ln>
        <a:effectLst/>
        <a:scene3d>
          <a:camera prst="orthographicFront">
            <a:rot lat="0" lon="0" rev="0"/>
          </a:camera>
          <a:lightRig rig="contrasting" dir="t">
            <a:rot lat="0" lon="0" rev="1200000"/>
          </a:lightRig>
        </a:scene3d>
        <a:sp3d z="-110000"/>
      </dgm:spPr>
      <dgm:t>
        <a:bodyPr/>
        <a:lstStyle/>
        <a:p>
          <a:endParaRPr lang="pl-PL">
            <a:solidFill>
              <a:sysClr val="windowText" lastClr="000000"/>
            </a:solidFill>
            <a:latin typeface="Calibri"/>
            <a:ea typeface="+mn-ea"/>
            <a:cs typeface="+mn-cs"/>
          </a:endParaRPr>
        </a:p>
      </dgm:t>
    </dgm:pt>
    <dgm:pt modelId="{9C27D575-A989-4C82-B866-53CA4F4206DB}" type="sibTrans" cxnId="{47605AD7-7007-4225-9817-6B21C8D8B8A9}">
      <dgm:prSet/>
      <dgm:spPr/>
      <dgm:t>
        <a:bodyPr/>
        <a:lstStyle/>
        <a:p>
          <a:endParaRPr lang="pl-PL">
            <a:solidFill>
              <a:sysClr val="windowText" lastClr="000000"/>
            </a:solidFill>
          </a:endParaRPr>
        </a:p>
      </dgm:t>
    </dgm:pt>
    <dgm:pt modelId="{A4A19DDE-81DF-474D-8DF3-614AF6209DE7}">
      <dgm:prSet custT="1"/>
      <dgm:spPr>
        <a:xfrm>
          <a:off x="1455021" y="1676209"/>
          <a:ext cx="1994489" cy="608076"/>
        </a:xfrm>
        <a:solidFill>
          <a:srgbClr val="70AD47">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pl-PL" sz="4000" b="1">
              <a:solidFill>
                <a:sysClr val="windowText" lastClr="000000"/>
              </a:solidFill>
              <a:latin typeface="Calibri"/>
              <a:ea typeface="+mn-ea"/>
              <a:cs typeface="+mn-cs"/>
            </a:rPr>
            <a:t>Klasa </a:t>
          </a:r>
          <a:r>
            <a:rPr lang="pl-PL" sz="4000">
              <a:solidFill>
                <a:sysClr val="windowText" lastClr="000000"/>
              </a:solidFill>
              <a:latin typeface="Calibri"/>
              <a:ea typeface="+mn-ea"/>
              <a:cs typeface="+mn-cs"/>
            </a:rPr>
            <a:t>„</a:t>
          </a:r>
          <a:r>
            <a:rPr lang="pl-PL" sz="4000" b="1">
              <a:solidFill>
                <a:sysClr val="windowText" lastClr="000000"/>
              </a:solidFill>
              <a:latin typeface="Calibri"/>
              <a:ea typeface="+mn-ea"/>
              <a:cs typeface="+mn-cs"/>
            </a:rPr>
            <a:t>CP</a:t>
          </a:r>
          <a:r>
            <a:rPr lang="pl-PL" sz="4000" b="1" baseline="30000">
              <a:solidFill>
                <a:sysClr val="windowText" lastClr="000000"/>
              </a:solidFill>
              <a:latin typeface="Calibri"/>
              <a:ea typeface="+mn-ea"/>
              <a:cs typeface="+mn-cs"/>
            </a:rPr>
            <a:t>+</a:t>
          </a:r>
          <a:r>
            <a:rPr lang="pl-PL" sz="4000">
              <a:solidFill>
                <a:sysClr val="windowText" lastClr="000000"/>
              </a:solidFill>
              <a:latin typeface="Calibri"/>
              <a:ea typeface="+mn-ea"/>
              <a:cs typeface="+mn-cs"/>
            </a:rPr>
            <a:t>”</a:t>
          </a:r>
          <a:endParaRPr lang="pl-PL" sz="4000" b="1">
            <a:solidFill>
              <a:sysClr val="windowText" lastClr="000000"/>
            </a:solidFill>
            <a:latin typeface="Calibri"/>
            <a:ea typeface="+mn-ea"/>
            <a:cs typeface="+mn-cs"/>
          </a:endParaRPr>
        </a:p>
      </dgm:t>
    </dgm:pt>
    <dgm:pt modelId="{2D654C8E-9209-498A-98DD-1A0B50FE7604}" type="parTrans" cxnId="{85278D42-79EC-4177-90E9-19E7FE787FC7}">
      <dgm:prSet/>
      <dgm:spPr>
        <a:xfrm>
          <a:off x="1056123" y="1600200"/>
          <a:ext cx="398897" cy="380047"/>
        </a:xfrm>
        <a:noFill/>
        <a:ln w="12700" cap="flat" cmpd="sng" algn="ctr">
          <a:solidFill>
            <a:srgbClr val="70AD47">
              <a:hueOff val="0"/>
              <a:satOff val="0"/>
              <a:lumOff val="0"/>
              <a:alphaOff val="0"/>
            </a:srgbClr>
          </a:solidFill>
          <a:prstDash val="solid"/>
          <a:miter lim="800000"/>
        </a:ln>
        <a:effectLst/>
        <a:scene3d>
          <a:camera prst="orthographicFront">
            <a:rot lat="0" lon="0" rev="0"/>
          </a:camera>
          <a:lightRig rig="contrasting" dir="t">
            <a:rot lat="0" lon="0" rev="1200000"/>
          </a:lightRig>
        </a:scene3d>
        <a:sp3d z="-110000"/>
      </dgm:spPr>
      <dgm:t>
        <a:bodyPr/>
        <a:lstStyle/>
        <a:p>
          <a:endParaRPr lang="pl-PL">
            <a:solidFill>
              <a:sysClr val="windowText" lastClr="000000"/>
            </a:solidFill>
            <a:latin typeface="Calibri"/>
            <a:ea typeface="+mn-ea"/>
            <a:cs typeface="+mn-cs"/>
          </a:endParaRPr>
        </a:p>
      </dgm:t>
    </dgm:pt>
    <dgm:pt modelId="{064E9CB2-0DC6-4E82-BF04-D6E9E3F8063B}" type="sibTrans" cxnId="{85278D42-79EC-4177-90E9-19E7FE787FC7}">
      <dgm:prSet/>
      <dgm:spPr/>
      <dgm:t>
        <a:bodyPr/>
        <a:lstStyle/>
        <a:p>
          <a:endParaRPr lang="pl-PL">
            <a:solidFill>
              <a:sysClr val="windowText" lastClr="000000"/>
            </a:solidFill>
          </a:endParaRPr>
        </a:p>
      </dgm:t>
    </dgm:pt>
    <dgm:pt modelId="{ADE4211F-8C1A-4BA6-85E9-4CE4DC8DD9E7}">
      <dgm:prSet custT="1"/>
      <dgm:spPr>
        <a:xfrm>
          <a:off x="1455021" y="2436304"/>
          <a:ext cx="1994489" cy="608076"/>
        </a:xfrm>
        <a:solidFill>
          <a:srgbClr val="70AD47">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pl-PL" sz="4000" b="1">
              <a:solidFill>
                <a:sysClr val="windowText" lastClr="000000"/>
              </a:solidFill>
              <a:latin typeface="Calibri"/>
              <a:ea typeface="+mn-ea"/>
              <a:cs typeface="+mn-cs"/>
            </a:rPr>
            <a:t>Klasa </a:t>
          </a:r>
          <a:r>
            <a:rPr lang="pl-PL" sz="4000">
              <a:solidFill>
                <a:sysClr val="windowText" lastClr="000000"/>
              </a:solidFill>
              <a:latin typeface="Calibri"/>
              <a:ea typeface="+mn-ea"/>
              <a:cs typeface="+mn-cs"/>
            </a:rPr>
            <a:t>„</a:t>
          </a:r>
          <a:r>
            <a:rPr lang="pl-PL" sz="4000" b="1">
              <a:solidFill>
                <a:sysClr val="windowText" lastClr="000000"/>
              </a:solidFill>
              <a:latin typeface="Calibri"/>
              <a:ea typeface="+mn-ea"/>
              <a:cs typeface="+mn-cs"/>
            </a:rPr>
            <a:t>CH</a:t>
          </a:r>
          <a:r>
            <a:rPr lang="pl-PL" sz="4000" b="1" baseline="30000">
              <a:solidFill>
                <a:sysClr val="windowText" lastClr="000000"/>
              </a:solidFill>
              <a:latin typeface="Calibri"/>
              <a:ea typeface="+mn-ea"/>
              <a:cs typeface="+mn-cs"/>
            </a:rPr>
            <a:t>+</a:t>
          </a:r>
          <a:r>
            <a:rPr lang="pl-PL" sz="4000">
              <a:solidFill>
                <a:sysClr val="windowText" lastClr="000000"/>
              </a:solidFill>
              <a:latin typeface="Calibri"/>
              <a:ea typeface="+mn-ea"/>
              <a:cs typeface="+mn-cs"/>
            </a:rPr>
            <a:t>”</a:t>
          </a:r>
          <a:endParaRPr lang="pl-PL" sz="4000" b="1">
            <a:solidFill>
              <a:sysClr val="windowText" lastClr="000000"/>
            </a:solidFill>
            <a:latin typeface="Calibri"/>
            <a:ea typeface="+mn-ea"/>
            <a:cs typeface="+mn-cs"/>
          </a:endParaRPr>
        </a:p>
      </dgm:t>
    </dgm:pt>
    <dgm:pt modelId="{A23B9995-6D63-45D4-99E3-96DBA6170882}" type="parTrans" cxnId="{120121AA-C2FD-4B8A-BAFF-A71DEE108610}">
      <dgm:prSet/>
      <dgm:spPr>
        <a:xfrm>
          <a:off x="1056123" y="1600200"/>
          <a:ext cx="398897" cy="1140142"/>
        </a:xfrm>
        <a:noFill/>
        <a:ln w="12700" cap="flat" cmpd="sng" algn="ctr">
          <a:solidFill>
            <a:srgbClr val="70AD47">
              <a:hueOff val="0"/>
              <a:satOff val="0"/>
              <a:lumOff val="0"/>
              <a:alphaOff val="0"/>
            </a:srgbClr>
          </a:solidFill>
          <a:prstDash val="solid"/>
          <a:miter lim="800000"/>
        </a:ln>
        <a:effectLst/>
        <a:scene3d>
          <a:camera prst="orthographicFront">
            <a:rot lat="0" lon="0" rev="0"/>
          </a:camera>
          <a:lightRig rig="contrasting" dir="t">
            <a:rot lat="0" lon="0" rev="1200000"/>
          </a:lightRig>
        </a:scene3d>
        <a:sp3d z="-110000"/>
      </dgm:spPr>
      <dgm:t>
        <a:bodyPr/>
        <a:lstStyle/>
        <a:p>
          <a:endParaRPr lang="pl-PL">
            <a:solidFill>
              <a:sysClr val="windowText" lastClr="000000"/>
            </a:solidFill>
            <a:latin typeface="Calibri"/>
            <a:ea typeface="+mn-ea"/>
            <a:cs typeface="+mn-cs"/>
          </a:endParaRPr>
        </a:p>
      </dgm:t>
    </dgm:pt>
    <dgm:pt modelId="{36143F24-7D70-48CE-935C-B82BD83CD3D8}" type="sibTrans" cxnId="{120121AA-C2FD-4B8A-BAFF-A71DEE108610}">
      <dgm:prSet/>
      <dgm:spPr/>
      <dgm:t>
        <a:bodyPr/>
        <a:lstStyle/>
        <a:p>
          <a:endParaRPr lang="pl-PL">
            <a:solidFill>
              <a:sysClr val="windowText" lastClr="000000"/>
            </a:solidFill>
          </a:endParaRPr>
        </a:p>
      </dgm:t>
    </dgm:pt>
    <dgm:pt modelId="{FB39764D-217A-468A-952D-79A2D9FDDDDF}">
      <dgm:prSet custT="1"/>
      <dgm:spPr>
        <a:xfrm>
          <a:off x="3848408" y="156019"/>
          <a:ext cx="1994489" cy="608076"/>
        </a:xfrm>
        <a:solidFill>
          <a:srgbClr val="5B9BD5">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pl-PL" sz="2000" dirty="0">
              <a:solidFill>
                <a:sysClr val="windowText" lastClr="000000"/>
              </a:solidFill>
              <a:latin typeface="Calibri"/>
              <a:ea typeface="+mn-ea"/>
              <a:cs typeface="+mn-cs"/>
            </a:rPr>
            <a:t>Usuwanie związków węgla</a:t>
          </a:r>
        </a:p>
      </dgm:t>
    </dgm:pt>
    <dgm:pt modelId="{8233CF93-10C5-4251-B468-4C15461143D0}" type="parTrans" cxnId="{46B6A60B-5BB7-4512-A33D-C2CD1307BDEE}">
      <dgm:prSet/>
      <dgm:spPr>
        <a:xfrm>
          <a:off x="3449510" y="414337"/>
          <a:ext cx="398897" cy="91440"/>
        </a:xfrm>
        <a:noFill/>
        <a:ln w="12700" cap="flat" cmpd="sng" algn="ctr">
          <a:solidFill>
            <a:srgbClr val="5B9BD5">
              <a:hueOff val="0"/>
              <a:satOff val="0"/>
              <a:lumOff val="0"/>
              <a:alphaOff val="0"/>
            </a:srgbClr>
          </a:solidFill>
          <a:prstDash val="solid"/>
          <a:miter lim="800000"/>
        </a:ln>
        <a:effectLst/>
        <a:scene3d>
          <a:camera prst="orthographicFront">
            <a:rot lat="0" lon="0" rev="0"/>
          </a:camera>
          <a:lightRig rig="contrasting" dir="t">
            <a:rot lat="0" lon="0" rev="1200000"/>
          </a:lightRig>
        </a:scene3d>
        <a:sp3d z="-110000"/>
      </dgm:spPr>
      <dgm:t>
        <a:bodyPr/>
        <a:lstStyle/>
        <a:p>
          <a:endParaRPr lang="pl-PL">
            <a:solidFill>
              <a:sysClr val="windowText" lastClr="000000"/>
            </a:solidFill>
            <a:latin typeface="Calibri"/>
            <a:ea typeface="+mn-ea"/>
            <a:cs typeface="+mn-cs"/>
          </a:endParaRPr>
        </a:p>
      </dgm:t>
    </dgm:pt>
    <dgm:pt modelId="{507C4E01-ACAA-415E-B329-456587E862C7}" type="sibTrans" cxnId="{46B6A60B-5BB7-4512-A33D-C2CD1307BDEE}">
      <dgm:prSet/>
      <dgm:spPr/>
      <dgm:t>
        <a:bodyPr/>
        <a:lstStyle/>
        <a:p>
          <a:endParaRPr lang="pl-PL">
            <a:solidFill>
              <a:sysClr val="windowText" lastClr="000000"/>
            </a:solidFill>
          </a:endParaRPr>
        </a:p>
      </dgm:t>
    </dgm:pt>
    <dgm:pt modelId="{DA40359A-3B61-4D4F-8844-48F8969B9310}">
      <dgm:prSet custT="1"/>
      <dgm:spPr>
        <a:xfrm>
          <a:off x="3848408" y="916114"/>
          <a:ext cx="1994489" cy="608076"/>
        </a:xfrm>
        <a:solidFill>
          <a:srgbClr val="5B9BD5">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pl-PL" sz="2000">
              <a:solidFill>
                <a:sysClr val="windowText" lastClr="000000"/>
              </a:solidFill>
              <a:latin typeface="Calibri"/>
              <a:ea typeface="+mn-ea"/>
              <a:cs typeface="+mn-cs"/>
            </a:rPr>
            <a:t>Usuwanie związków węgla </a:t>
          </a:r>
          <a:br>
            <a:rPr lang="pl-PL" sz="2000">
              <a:solidFill>
                <a:sysClr val="windowText" lastClr="000000"/>
              </a:solidFill>
              <a:latin typeface="Calibri"/>
              <a:ea typeface="+mn-ea"/>
              <a:cs typeface="+mn-cs"/>
            </a:rPr>
          </a:br>
          <a:r>
            <a:rPr lang="pl-PL" sz="2000">
              <a:solidFill>
                <a:sysClr val="windowText" lastClr="000000"/>
              </a:solidFill>
              <a:latin typeface="Calibri"/>
              <a:ea typeface="+mn-ea"/>
              <a:cs typeface="+mn-cs"/>
            </a:rPr>
            <a:t>i azotu</a:t>
          </a:r>
        </a:p>
      </dgm:t>
    </dgm:pt>
    <dgm:pt modelId="{1010F08D-36BE-43E8-83F8-C50FC9295045}" type="parTrans" cxnId="{28987856-F019-4FFF-8A36-1E27E7C4A72D}">
      <dgm:prSet/>
      <dgm:spPr>
        <a:xfrm>
          <a:off x="3449510" y="1174432"/>
          <a:ext cx="398897" cy="91440"/>
        </a:xfrm>
        <a:noFill/>
        <a:ln w="12700" cap="flat" cmpd="sng" algn="ctr">
          <a:solidFill>
            <a:srgbClr val="5B9BD5">
              <a:hueOff val="0"/>
              <a:satOff val="0"/>
              <a:lumOff val="0"/>
              <a:alphaOff val="0"/>
            </a:srgbClr>
          </a:solidFill>
          <a:prstDash val="solid"/>
          <a:miter lim="800000"/>
        </a:ln>
        <a:effectLst/>
        <a:scene3d>
          <a:camera prst="orthographicFront">
            <a:rot lat="0" lon="0" rev="0"/>
          </a:camera>
          <a:lightRig rig="contrasting" dir="t">
            <a:rot lat="0" lon="0" rev="1200000"/>
          </a:lightRig>
        </a:scene3d>
        <a:sp3d z="-110000"/>
      </dgm:spPr>
      <dgm:t>
        <a:bodyPr/>
        <a:lstStyle/>
        <a:p>
          <a:endParaRPr lang="pl-PL">
            <a:solidFill>
              <a:sysClr val="windowText" lastClr="000000"/>
            </a:solidFill>
            <a:latin typeface="Calibri"/>
            <a:ea typeface="+mn-ea"/>
            <a:cs typeface="+mn-cs"/>
          </a:endParaRPr>
        </a:p>
      </dgm:t>
    </dgm:pt>
    <dgm:pt modelId="{D00C045E-3A46-4047-91B6-1D58AB908F67}" type="sibTrans" cxnId="{28987856-F019-4FFF-8A36-1E27E7C4A72D}">
      <dgm:prSet/>
      <dgm:spPr/>
      <dgm:t>
        <a:bodyPr/>
        <a:lstStyle/>
        <a:p>
          <a:endParaRPr lang="pl-PL">
            <a:solidFill>
              <a:sysClr val="windowText" lastClr="000000"/>
            </a:solidFill>
          </a:endParaRPr>
        </a:p>
      </dgm:t>
    </dgm:pt>
    <dgm:pt modelId="{9E6CEE88-13F9-42B1-A1FF-22EBA85E12E6}">
      <dgm:prSet custT="1"/>
      <dgm:spPr>
        <a:xfrm>
          <a:off x="3848408" y="1676209"/>
          <a:ext cx="1994489" cy="608076"/>
        </a:xfrm>
        <a:solidFill>
          <a:srgbClr val="5B9BD5">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pl-PL" sz="2000">
              <a:solidFill>
                <a:sysClr val="windowText" lastClr="000000"/>
              </a:solidFill>
              <a:latin typeface="Calibri"/>
              <a:ea typeface="+mn-ea"/>
              <a:cs typeface="+mn-cs"/>
            </a:rPr>
            <a:t>Usuwanie związków węgla </a:t>
          </a:r>
          <a:br>
            <a:rPr lang="pl-PL" sz="2000">
              <a:solidFill>
                <a:sysClr val="windowText" lastClr="000000"/>
              </a:solidFill>
              <a:latin typeface="Calibri"/>
              <a:ea typeface="+mn-ea"/>
              <a:cs typeface="+mn-cs"/>
            </a:rPr>
          </a:br>
          <a:r>
            <a:rPr lang="pl-PL" sz="2000">
              <a:solidFill>
                <a:sysClr val="windowText" lastClr="000000"/>
              </a:solidFill>
              <a:latin typeface="Calibri"/>
              <a:ea typeface="+mn-ea"/>
              <a:cs typeface="+mn-cs"/>
            </a:rPr>
            <a:t>i fosforu</a:t>
          </a:r>
        </a:p>
      </dgm:t>
    </dgm:pt>
    <dgm:pt modelId="{CABAD9F7-B0DE-4434-B012-2B3C6911FE80}" type="parTrans" cxnId="{2FDBDA0B-9CC0-4178-ACAE-C32D05F77FD3}">
      <dgm:prSet/>
      <dgm:spPr>
        <a:xfrm>
          <a:off x="3449510" y="1934527"/>
          <a:ext cx="398897" cy="91440"/>
        </a:xfrm>
        <a:noFill/>
        <a:ln w="12700" cap="flat" cmpd="sng" algn="ctr">
          <a:solidFill>
            <a:srgbClr val="5B9BD5">
              <a:hueOff val="0"/>
              <a:satOff val="0"/>
              <a:lumOff val="0"/>
              <a:alphaOff val="0"/>
            </a:srgbClr>
          </a:solidFill>
          <a:prstDash val="solid"/>
          <a:miter lim="800000"/>
        </a:ln>
        <a:effectLst/>
        <a:scene3d>
          <a:camera prst="orthographicFront">
            <a:rot lat="0" lon="0" rev="0"/>
          </a:camera>
          <a:lightRig rig="contrasting" dir="t">
            <a:rot lat="0" lon="0" rev="1200000"/>
          </a:lightRig>
        </a:scene3d>
        <a:sp3d z="-110000"/>
      </dgm:spPr>
      <dgm:t>
        <a:bodyPr/>
        <a:lstStyle/>
        <a:p>
          <a:endParaRPr lang="pl-PL">
            <a:solidFill>
              <a:sysClr val="windowText" lastClr="000000"/>
            </a:solidFill>
            <a:latin typeface="Calibri"/>
            <a:ea typeface="+mn-ea"/>
            <a:cs typeface="+mn-cs"/>
          </a:endParaRPr>
        </a:p>
      </dgm:t>
    </dgm:pt>
    <dgm:pt modelId="{A9B6DC37-2F7B-40FA-90DD-7899AB5DE71A}" type="sibTrans" cxnId="{2FDBDA0B-9CC0-4178-ACAE-C32D05F77FD3}">
      <dgm:prSet/>
      <dgm:spPr/>
      <dgm:t>
        <a:bodyPr/>
        <a:lstStyle/>
        <a:p>
          <a:endParaRPr lang="pl-PL">
            <a:solidFill>
              <a:sysClr val="windowText" lastClr="000000"/>
            </a:solidFill>
          </a:endParaRPr>
        </a:p>
      </dgm:t>
    </dgm:pt>
    <dgm:pt modelId="{EBB51089-4D0C-4B70-8553-E4508BB86129}">
      <dgm:prSet custT="1"/>
      <dgm:spPr>
        <a:xfrm>
          <a:off x="3848408" y="2436304"/>
          <a:ext cx="1994489" cy="608076"/>
        </a:xfrm>
        <a:solidFill>
          <a:srgbClr val="5B9BD5">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pl-PL" sz="2000">
              <a:solidFill>
                <a:sysClr val="windowText" lastClr="000000"/>
              </a:solidFill>
              <a:latin typeface="Calibri"/>
              <a:ea typeface="+mn-ea"/>
              <a:cs typeface="+mn-cs"/>
            </a:rPr>
            <a:t>Usuwanie związków węgla </a:t>
          </a:r>
          <a:br>
            <a:rPr lang="pl-PL" sz="2000">
              <a:solidFill>
                <a:sysClr val="windowText" lastClr="000000"/>
              </a:solidFill>
              <a:latin typeface="Calibri"/>
              <a:ea typeface="+mn-ea"/>
              <a:cs typeface="+mn-cs"/>
            </a:rPr>
          </a:br>
          <a:r>
            <a:rPr lang="pl-PL" sz="2000">
              <a:solidFill>
                <a:sysClr val="windowText" lastClr="000000"/>
              </a:solidFill>
              <a:latin typeface="Calibri"/>
              <a:ea typeface="+mn-ea"/>
              <a:cs typeface="+mn-cs"/>
            </a:rPr>
            <a:t>i higienizacja ścieków</a:t>
          </a:r>
        </a:p>
      </dgm:t>
    </dgm:pt>
    <dgm:pt modelId="{62B4FCF9-6283-4F18-B9E9-646140F77E54}" type="parTrans" cxnId="{07E8A05D-C57B-4BA8-8A55-EFCE12C2A9B5}">
      <dgm:prSet/>
      <dgm:spPr>
        <a:xfrm>
          <a:off x="3449510" y="2694622"/>
          <a:ext cx="398897" cy="91440"/>
        </a:xfrm>
        <a:noFill/>
        <a:ln w="12700" cap="flat" cmpd="sng" algn="ctr">
          <a:solidFill>
            <a:srgbClr val="5B9BD5">
              <a:hueOff val="0"/>
              <a:satOff val="0"/>
              <a:lumOff val="0"/>
              <a:alphaOff val="0"/>
            </a:srgbClr>
          </a:solidFill>
          <a:prstDash val="solid"/>
          <a:miter lim="800000"/>
        </a:ln>
        <a:effectLst/>
        <a:scene3d>
          <a:camera prst="orthographicFront">
            <a:rot lat="0" lon="0" rev="0"/>
          </a:camera>
          <a:lightRig rig="contrasting" dir="t">
            <a:rot lat="0" lon="0" rev="1200000"/>
          </a:lightRig>
        </a:scene3d>
        <a:sp3d z="-110000"/>
      </dgm:spPr>
      <dgm:t>
        <a:bodyPr/>
        <a:lstStyle/>
        <a:p>
          <a:endParaRPr lang="pl-PL">
            <a:solidFill>
              <a:sysClr val="windowText" lastClr="000000"/>
            </a:solidFill>
            <a:latin typeface="Calibri"/>
            <a:ea typeface="+mn-ea"/>
            <a:cs typeface="+mn-cs"/>
          </a:endParaRPr>
        </a:p>
      </dgm:t>
    </dgm:pt>
    <dgm:pt modelId="{EAD6F97F-5D19-4006-8EF4-11E0C0FD2C56}" type="sibTrans" cxnId="{07E8A05D-C57B-4BA8-8A55-EFCE12C2A9B5}">
      <dgm:prSet/>
      <dgm:spPr/>
      <dgm:t>
        <a:bodyPr/>
        <a:lstStyle/>
        <a:p>
          <a:endParaRPr lang="pl-PL">
            <a:solidFill>
              <a:sysClr val="windowText" lastClr="000000"/>
            </a:solidFill>
          </a:endParaRPr>
        </a:p>
      </dgm:t>
    </dgm:pt>
    <dgm:pt modelId="{C10A1559-B187-4961-8DE8-4B13250E5B81}" type="pres">
      <dgm:prSet presAssocID="{4B2E385D-AE26-4FC1-A272-7EBF1285AC4E}" presName="Name0" presStyleCnt="0">
        <dgm:presLayoutVars>
          <dgm:chPref val="1"/>
          <dgm:dir/>
          <dgm:animOne val="branch"/>
          <dgm:animLvl val="lvl"/>
          <dgm:resizeHandles val="exact"/>
        </dgm:presLayoutVars>
      </dgm:prSet>
      <dgm:spPr/>
      <dgm:t>
        <a:bodyPr/>
        <a:lstStyle/>
        <a:p>
          <a:endParaRPr lang="pl-PL"/>
        </a:p>
      </dgm:t>
    </dgm:pt>
    <dgm:pt modelId="{3267118C-95F9-486E-A675-4CA9C29C5060}" type="pres">
      <dgm:prSet presAssocID="{620D79B0-CEAF-4E45-BD8B-84DBC83A04F4}" presName="root1" presStyleCnt="0"/>
      <dgm:spPr/>
    </dgm:pt>
    <dgm:pt modelId="{5A99E93B-B4E8-4DC9-9479-392B28905641}" type="pres">
      <dgm:prSet presAssocID="{620D79B0-CEAF-4E45-BD8B-84DBC83A04F4}" presName="LevelOneTextNode" presStyleLbl="node0" presStyleIdx="0" presStyleCnt="1">
        <dgm:presLayoutVars>
          <dgm:chPref val="3"/>
        </dgm:presLayoutVars>
      </dgm:prSet>
      <dgm:spPr>
        <a:prstGeom prst="rect">
          <a:avLst/>
        </a:prstGeom>
      </dgm:spPr>
      <dgm:t>
        <a:bodyPr/>
        <a:lstStyle/>
        <a:p>
          <a:endParaRPr lang="pl-PL"/>
        </a:p>
      </dgm:t>
    </dgm:pt>
    <dgm:pt modelId="{05161460-F5D5-4362-B7ED-72207EE1ED54}" type="pres">
      <dgm:prSet presAssocID="{620D79B0-CEAF-4E45-BD8B-84DBC83A04F4}" presName="level2hierChild" presStyleCnt="0"/>
      <dgm:spPr/>
    </dgm:pt>
    <dgm:pt modelId="{7C1B2080-6B0D-4067-86F7-EB7F40194EE3}" type="pres">
      <dgm:prSet presAssocID="{DD760337-C929-4BB1-9AB9-3FCFD797E407}" presName="conn2-1" presStyleLbl="parChTrans1D2" presStyleIdx="0" presStyleCnt="4"/>
      <dgm:spPr>
        <a:custGeom>
          <a:avLst/>
          <a:gdLst/>
          <a:ahLst/>
          <a:cxnLst/>
          <a:rect l="0" t="0" r="0" b="0"/>
          <a:pathLst>
            <a:path>
              <a:moveTo>
                <a:pt x="0" y="1140142"/>
              </a:moveTo>
              <a:lnTo>
                <a:pt x="199448" y="1140142"/>
              </a:lnTo>
              <a:lnTo>
                <a:pt x="199448" y="0"/>
              </a:lnTo>
              <a:lnTo>
                <a:pt x="398897" y="0"/>
              </a:lnTo>
            </a:path>
          </a:pathLst>
        </a:custGeom>
      </dgm:spPr>
      <dgm:t>
        <a:bodyPr/>
        <a:lstStyle/>
        <a:p>
          <a:endParaRPr lang="pl-PL"/>
        </a:p>
      </dgm:t>
    </dgm:pt>
    <dgm:pt modelId="{92A4317E-9C30-491F-8E14-CF9A0024F847}" type="pres">
      <dgm:prSet presAssocID="{DD760337-C929-4BB1-9AB9-3FCFD797E407}" presName="connTx" presStyleLbl="parChTrans1D2" presStyleIdx="0" presStyleCnt="4"/>
      <dgm:spPr/>
      <dgm:t>
        <a:bodyPr/>
        <a:lstStyle/>
        <a:p>
          <a:endParaRPr lang="pl-PL"/>
        </a:p>
      </dgm:t>
    </dgm:pt>
    <dgm:pt modelId="{35ABBB86-6624-4003-A28E-54D4BFB9E462}" type="pres">
      <dgm:prSet presAssocID="{FFC3C45D-3B34-4748-BB0D-FD78A276405E}" presName="root2" presStyleCnt="0"/>
      <dgm:spPr/>
    </dgm:pt>
    <dgm:pt modelId="{3CD5F84F-32E2-4511-8A0F-8D67C6C59EDE}" type="pres">
      <dgm:prSet presAssocID="{FFC3C45D-3B34-4748-BB0D-FD78A276405E}" presName="LevelTwoTextNode" presStyleLbl="node2" presStyleIdx="0" presStyleCnt="4">
        <dgm:presLayoutVars>
          <dgm:chPref val="3"/>
        </dgm:presLayoutVars>
      </dgm:prSet>
      <dgm:spPr>
        <a:prstGeom prst="rect">
          <a:avLst/>
        </a:prstGeom>
      </dgm:spPr>
      <dgm:t>
        <a:bodyPr/>
        <a:lstStyle/>
        <a:p>
          <a:endParaRPr lang="pl-PL"/>
        </a:p>
      </dgm:t>
    </dgm:pt>
    <dgm:pt modelId="{29BF02A5-178D-498D-9EC8-F19273E923BD}" type="pres">
      <dgm:prSet presAssocID="{FFC3C45D-3B34-4748-BB0D-FD78A276405E}" presName="level3hierChild" presStyleCnt="0"/>
      <dgm:spPr/>
    </dgm:pt>
    <dgm:pt modelId="{07003EC0-103D-48F5-AF91-156BFEDAA9EF}" type="pres">
      <dgm:prSet presAssocID="{8233CF93-10C5-4251-B468-4C15461143D0}" presName="conn2-1" presStyleLbl="parChTrans1D3" presStyleIdx="0" presStyleCnt="4"/>
      <dgm:spPr>
        <a:custGeom>
          <a:avLst/>
          <a:gdLst/>
          <a:ahLst/>
          <a:cxnLst/>
          <a:rect l="0" t="0" r="0" b="0"/>
          <a:pathLst>
            <a:path>
              <a:moveTo>
                <a:pt x="0" y="45720"/>
              </a:moveTo>
              <a:lnTo>
                <a:pt x="398897" y="45720"/>
              </a:lnTo>
            </a:path>
          </a:pathLst>
        </a:custGeom>
      </dgm:spPr>
      <dgm:t>
        <a:bodyPr/>
        <a:lstStyle/>
        <a:p>
          <a:endParaRPr lang="pl-PL"/>
        </a:p>
      </dgm:t>
    </dgm:pt>
    <dgm:pt modelId="{4DE42AC0-DAF7-4E0C-B705-708572216D02}" type="pres">
      <dgm:prSet presAssocID="{8233CF93-10C5-4251-B468-4C15461143D0}" presName="connTx" presStyleLbl="parChTrans1D3" presStyleIdx="0" presStyleCnt="4"/>
      <dgm:spPr/>
      <dgm:t>
        <a:bodyPr/>
        <a:lstStyle/>
        <a:p>
          <a:endParaRPr lang="pl-PL"/>
        </a:p>
      </dgm:t>
    </dgm:pt>
    <dgm:pt modelId="{ED45D8CB-4B19-43B7-ABB8-46D868EFEF61}" type="pres">
      <dgm:prSet presAssocID="{FB39764D-217A-468A-952D-79A2D9FDDDDF}" presName="root2" presStyleCnt="0"/>
      <dgm:spPr/>
    </dgm:pt>
    <dgm:pt modelId="{C1B3F2E9-2ED8-4393-9497-CFFFF73A6380}" type="pres">
      <dgm:prSet presAssocID="{FB39764D-217A-468A-952D-79A2D9FDDDDF}" presName="LevelTwoTextNode" presStyleLbl="node3" presStyleIdx="0" presStyleCnt="4">
        <dgm:presLayoutVars>
          <dgm:chPref val="3"/>
        </dgm:presLayoutVars>
      </dgm:prSet>
      <dgm:spPr>
        <a:prstGeom prst="rect">
          <a:avLst/>
        </a:prstGeom>
      </dgm:spPr>
      <dgm:t>
        <a:bodyPr/>
        <a:lstStyle/>
        <a:p>
          <a:endParaRPr lang="pl-PL"/>
        </a:p>
      </dgm:t>
    </dgm:pt>
    <dgm:pt modelId="{8778564E-084B-4802-A169-2AA3BFBAD32F}" type="pres">
      <dgm:prSet presAssocID="{FB39764D-217A-468A-952D-79A2D9FDDDDF}" presName="level3hierChild" presStyleCnt="0"/>
      <dgm:spPr/>
    </dgm:pt>
    <dgm:pt modelId="{A489E6EE-88DF-4F52-8754-796225AD4734}" type="pres">
      <dgm:prSet presAssocID="{6B0AF1FB-0845-4B8D-A51F-D73FC18336BB}" presName="conn2-1" presStyleLbl="parChTrans1D2" presStyleIdx="1" presStyleCnt="4"/>
      <dgm:spPr>
        <a:custGeom>
          <a:avLst/>
          <a:gdLst/>
          <a:ahLst/>
          <a:cxnLst/>
          <a:rect l="0" t="0" r="0" b="0"/>
          <a:pathLst>
            <a:path>
              <a:moveTo>
                <a:pt x="0" y="380047"/>
              </a:moveTo>
              <a:lnTo>
                <a:pt x="199448" y="380047"/>
              </a:lnTo>
              <a:lnTo>
                <a:pt x="199448" y="0"/>
              </a:lnTo>
              <a:lnTo>
                <a:pt x="398897" y="0"/>
              </a:lnTo>
            </a:path>
          </a:pathLst>
        </a:custGeom>
      </dgm:spPr>
      <dgm:t>
        <a:bodyPr/>
        <a:lstStyle/>
        <a:p>
          <a:endParaRPr lang="pl-PL"/>
        </a:p>
      </dgm:t>
    </dgm:pt>
    <dgm:pt modelId="{28ADFE73-93A9-419B-B98E-66F2E628887A}" type="pres">
      <dgm:prSet presAssocID="{6B0AF1FB-0845-4B8D-A51F-D73FC18336BB}" presName="connTx" presStyleLbl="parChTrans1D2" presStyleIdx="1" presStyleCnt="4"/>
      <dgm:spPr/>
      <dgm:t>
        <a:bodyPr/>
        <a:lstStyle/>
        <a:p>
          <a:endParaRPr lang="pl-PL"/>
        </a:p>
      </dgm:t>
    </dgm:pt>
    <dgm:pt modelId="{B1403402-1597-4B78-9D94-0DF20D280F6E}" type="pres">
      <dgm:prSet presAssocID="{2E7A4172-413F-4B9F-A4D9-414108E7B09A}" presName="root2" presStyleCnt="0"/>
      <dgm:spPr/>
    </dgm:pt>
    <dgm:pt modelId="{ECAABAD2-7571-44E4-9FA4-1C6628F9B023}" type="pres">
      <dgm:prSet presAssocID="{2E7A4172-413F-4B9F-A4D9-414108E7B09A}" presName="LevelTwoTextNode" presStyleLbl="node2" presStyleIdx="1" presStyleCnt="4">
        <dgm:presLayoutVars>
          <dgm:chPref val="3"/>
        </dgm:presLayoutVars>
      </dgm:prSet>
      <dgm:spPr>
        <a:prstGeom prst="rect">
          <a:avLst/>
        </a:prstGeom>
      </dgm:spPr>
      <dgm:t>
        <a:bodyPr/>
        <a:lstStyle/>
        <a:p>
          <a:endParaRPr lang="pl-PL"/>
        </a:p>
      </dgm:t>
    </dgm:pt>
    <dgm:pt modelId="{51ACD6D8-DADD-4780-9FB2-C390C7179465}" type="pres">
      <dgm:prSet presAssocID="{2E7A4172-413F-4B9F-A4D9-414108E7B09A}" presName="level3hierChild" presStyleCnt="0"/>
      <dgm:spPr/>
    </dgm:pt>
    <dgm:pt modelId="{A67CC637-A2D3-4874-9D89-ACE893D77625}" type="pres">
      <dgm:prSet presAssocID="{1010F08D-36BE-43E8-83F8-C50FC9295045}" presName="conn2-1" presStyleLbl="parChTrans1D3" presStyleIdx="1" presStyleCnt="4"/>
      <dgm:spPr>
        <a:custGeom>
          <a:avLst/>
          <a:gdLst/>
          <a:ahLst/>
          <a:cxnLst/>
          <a:rect l="0" t="0" r="0" b="0"/>
          <a:pathLst>
            <a:path>
              <a:moveTo>
                <a:pt x="0" y="45720"/>
              </a:moveTo>
              <a:lnTo>
                <a:pt x="398897" y="45720"/>
              </a:lnTo>
            </a:path>
          </a:pathLst>
        </a:custGeom>
      </dgm:spPr>
      <dgm:t>
        <a:bodyPr/>
        <a:lstStyle/>
        <a:p>
          <a:endParaRPr lang="pl-PL"/>
        </a:p>
      </dgm:t>
    </dgm:pt>
    <dgm:pt modelId="{C60CE348-F849-4333-A15C-2AD0B652E542}" type="pres">
      <dgm:prSet presAssocID="{1010F08D-36BE-43E8-83F8-C50FC9295045}" presName="connTx" presStyleLbl="parChTrans1D3" presStyleIdx="1" presStyleCnt="4"/>
      <dgm:spPr/>
      <dgm:t>
        <a:bodyPr/>
        <a:lstStyle/>
        <a:p>
          <a:endParaRPr lang="pl-PL"/>
        </a:p>
      </dgm:t>
    </dgm:pt>
    <dgm:pt modelId="{6B5F6657-4742-40F9-9D31-A2B4F954589E}" type="pres">
      <dgm:prSet presAssocID="{DA40359A-3B61-4D4F-8844-48F8969B9310}" presName="root2" presStyleCnt="0"/>
      <dgm:spPr/>
    </dgm:pt>
    <dgm:pt modelId="{E634E66F-EE58-436A-A5D7-E5D21CC7708F}" type="pres">
      <dgm:prSet presAssocID="{DA40359A-3B61-4D4F-8844-48F8969B9310}" presName="LevelTwoTextNode" presStyleLbl="node3" presStyleIdx="1" presStyleCnt="4">
        <dgm:presLayoutVars>
          <dgm:chPref val="3"/>
        </dgm:presLayoutVars>
      </dgm:prSet>
      <dgm:spPr>
        <a:prstGeom prst="rect">
          <a:avLst/>
        </a:prstGeom>
      </dgm:spPr>
      <dgm:t>
        <a:bodyPr/>
        <a:lstStyle/>
        <a:p>
          <a:endParaRPr lang="pl-PL"/>
        </a:p>
      </dgm:t>
    </dgm:pt>
    <dgm:pt modelId="{8235896B-31D6-448B-8FF6-51D5FDD9806D}" type="pres">
      <dgm:prSet presAssocID="{DA40359A-3B61-4D4F-8844-48F8969B9310}" presName="level3hierChild" presStyleCnt="0"/>
      <dgm:spPr/>
    </dgm:pt>
    <dgm:pt modelId="{532E6D6B-A4E8-4B86-B315-E20B02F9C976}" type="pres">
      <dgm:prSet presAssocID="{2D654C8E-9209-498A-98DD-1A0B50FE7604}" presName="conn2-1" presStyleLbl="parChTrans1D2" presStyleIdx="2" presStyleCnt="4"/>
      <dgm:spPr>
        <a:custGeom>
          <a:avLst/>
          <a:gdLst/>
          <a:ahLst/>
          <a:cxnLst/>
          <a:rect l="0" t="0" r="0" b="0"/>
          <a:pathLst>
            <a:path>
              <a:moveTo>
                <a:pt x="0" y="0"/>
              </a:moveTo>
              <a:lnTo>
                <a:pt x="199448" y="0"/>
              </a:lnTo>
              <a:lnTo>
                <a:pt x="199448" y="380047"/>
              </a:lnTo>
              <a:lnTo>
                <a:pt x="398897" y="380047"/>
              </a:lnTo>
            </a:path>
          </a:pathLst>
        </a:custGeom>
      </dgm:spPr>
      <dgm:t>
        <a:bodyPr/>
        <a:lstStyle/>
        <a:p>
          <a:endParaRPr lang="pl-PL"/>
        </a:p>
      </dgm:t>
    </dgm:pt>
    <dgm:pt modelId="{531D0603-7893-47F7-896B-9D46A460962F}" type="pres">
      <dgm:prSet presAssocID="{2D654C8E-9209-498A-98DD-1A0B50FE7604}" presName="connTx" presStyleLbl="parChTrans1D2" presStyleIdx="2" presStyleCnt="4"/>
      <dgm:spPr/>
      <dgm:t>
        <a:bodyPr/>
        <a:lstStyle/>
        <a:p>
          <a:endParaRPr lang="pl-PL"/>
        </a:p>
      </dgm:t>
    </dgm:pt>
    <dgm:pt modelId="{A5BC683C-CD51-480A-AC1B-90FF3119CFB5}" type="pres">
      <dgm:prSet presAssocID="{A4A19DDE-81DF-474D-8DF3-614AF6209DE7}" presName="root2" presStyleCnt="0"/>
      <dgm:spPr/>
    </dgm:pt>
    <dgm:pt modelId="{76AC518F-EB4E-462D-980B-1115E78F75CB}" type="pres">
      <dgm:prSet presAssocID="{A4A19DDE-81DF-474D-8DF3-614AF6209DE7}" presName="LevelTwoTextNode" presStyleLbl="node2" presStyleIdx="2" presStyleCnt="4">
        <dgm:presLayoutVars>
          <dgm:chPref val="3"/>
        </dgm:presLayoutVars>
      </dgm:prSet>
      <dgm:spPr>
        <a:prstGeom prst="rect">
          <a:avLst/>
        </a:prstGeom>
      </dgm:spPr>
      <dgm:t>
        <a:bodyPr/>
        <a:lstStyle/>
        <a:p>
          <a:endParaRPr lang="pl-PL"/>
        </a:p>
      </dgm:t>
    </dgm:pt>
    <dgm:pt modelId="{F52CFEA5-5815-4B91-A8A9-2FB195B3711F}" type="pres">
      <dgm:prSet presAssocID="{A4A19DDE-81DF-474D-8DF3-614AF6209DE7}" presName="level3hierChild" presStyleCnt="0"/>
      <dgm:spPr/>
    </dgm:pt>
    <dgm:pt modelId="{C6022598-9540-4BA1-9A64-609B9832A887}" type="pres">
      <dgm:prSet presAssocID="{CABAD9F7-B0DE-4434-B012-2B3C6911FE80}" presName="conn2-1" presStyleLbl="parChTrans1D3" presStyleIdx="2" presStyleCnt="4"/>
      <dgm:spPr>
        <a:custGeom>
          <a:avLst/>
          <a:gdLst/>
          <a:ahLst/>
          <a:cxnLst/>
          <a:rect l="0" t="0" r="0" b="0"/>
          <a:pathLst>
            <a:path>
              <a:moveTo>
                <a:pt x="0" y="45720"/>
              </a:moveTo>
              <a:lnTo>
                <a:pt x="398897" y="45720"/>
              </a:lnTo>
            </a:path>
          </a:pathLst>
        </a:custGeom>
      </dgm:spPr>
      <dgm:t>
        <a:bodyPr/>
        <a:lstStyle/>
        <a:p>
          <a:endParaRPr lang="pl-PL"/>
        </a:p>
      </dgm:t>
    </dgm:pt>
    <dgm:pt modelId="{E959BC96-FD7C-406A-9561-2BF7CD21CE91}" type="pres">
      <dgm:prSet presAssocID="{CABAD9F7-B0DE-4434-B012-2B3C6911FE80}" presName="connTx" presStyleLbl="parChTrans1D3" presStyleIdx="2" presStyleCnt="4"/>
      <dgm:spPr/>
      <dgm:t>
        <a:bodyPr/>
        <a:lstStyle/>
        <a:p>
          <a:endParaRPr lang="pl-PL"/>
        </a:p>
      </dgm:t>
    </dgm:pt>
    <dgm:pt modelId="{CA3DD3ED-F0AC-48EB-8D9F-AD9C0770C527}" type="pres">
      <dgm:prSet presAssocID="{9E6CEE88-13F9-42B1-A1FF-22EBA85E12E6}" presName="root2" presStyleCnt="0"/>
      <dgm:spPr/>
    </dgm:pt>
    <dgm:pt modelId="{B471D5E9-9BBB-4AE5-96F8-EEB1671D8606}" type="pres">
      <dgm:prSet presAssocID="{9E6CEE88-13F9-42B1-A1FF-22EBA85E12E6}" presName="LevelTwoTextNode" presStyleLbl="node3" presStyleIdx="2" presStyleCnt="4">
        <dgm:presLayoutVars>
          <dgm:chPref val="3"/>
        </dgm:presLayoutVars>
      </dgm:prSet>
      <dgm:spPr>
        <a:prstGeom prst="rect">
          <a:avLst/>
        </a:prstGeom>
      </dgm:spPr>
      <dgm:t>
        <a:bodyPr/>
        <a:lstStyle/>
        <a:p>
          <a:endParaRPr lang="pl-PL"/>
        </a:p>
      </dgm:t>
    </dgm:pt>
    <dgm:pt modelId="{6D8E7A18-B812-4D9C-8A97-80C7B0A0EA0C}" type="pres">
      <dgm:prSet presAssocID="{9E6CEE88-13F9-42B1-A1FF-22EBA85E12E6}" presName="level3hierChild" presStyleCnt="0"/>
      <dgm:spPr/>
    </dgm:pt>
    <dgm:pt modelId="{A3A9DF99-75D5-41C9-8D27-FF2760A02E21}" type="pres">
      <dgm:prSet presAssocID="{A23B9995-6D63-45D4-99E3-96DBA6170882}" presName="conn2-1" presStyleLbl="parChTrans1D2" presStyleIdx="3" presStyleCnt="4"/>
      <dgm:spPr>
        <a:custGeom>
          <a:avLst/>
          <a:gdLst/>
          <a:ahLst/>
          <a:cxnLst/>
          <a:rect l="0" t="0" r="0" b="0"/>
          <a:pathLst>
            <a:path>
              <a:moveTo>
                <a:pt x="0" y="0"/>
              </a:moveTo>
              <a:lnTo>
                <a:pt x="199448" y="0"/>
              </a:lnTo>
              <a:lnTo>
                <a:pt x="199448" y="1140142"/>
              </a:lnTo>
              <a:lnTo>
                <a:pt x="398897" y="1140142"/>
              </a:lnTo>
            </a:path>
          </a:pathLst>
        </a:custGeom>
      </dgm:spPr>
      <dgm:t>
        <a:bodyPr/>
        <a:lstStyle/>
        <a:p>
          <a:endParaRPr lang="pl-PL"/>
        </a:p>
      </dgm:t>
    </dgm:pt>
    <dgm:pt modelId="{F43015D2-D432-45E6-8325-65084533212E}" type="pres">
      <dgm:prSet presAssocID="{A23B9995-6D63-45D4-99E3-96DBA6170882}" presName="connTx" presStyleLbl="parChTrans1D2" presStyleIdx="3" presStyleCnt="4"/>
      <dgm:spPr/>
      <dgm:t>
        <a:bodyPr/>
        <a:lstStyle/>
        <a:p>
          <a:endParaRPr lang="pl-PL"/>
        </a:p>
      </dgm:t>
    </dgm:pt>
    <dgm:pt modelId="{E3C75F35-E3A4-4C21-8409-41D33B3B7D17}" type="pres">
      <dgm:prSet presAssocID="{ADE4211F-8C1A-4BA6-85E9-4CE4DC8DD9E7}" presName="root2" presStyleCnt="0"/>
      <dgm:spPr/>
    </dgm:pt>
    <dgm:pt modelId="{5CF3B6A0-79C0-470E-801E-01724D0911F4}" type="pres">
      <dgm:prSet presAssocID="{ADE4211F-8C1A-4BA6-85E9-4CE4DC8DD9E7}" presName="LevelTwoTextNode" presStyleLbl="node2" presStyleIdx="3" presStyleCnt="4">
        <dgm:presLayoutVars>
          <dgm:chPref val="3"/>
        </dgm:presLayoutVars>
      </dgm:prSet>
      <dgm:spPr>
        <a:prstGeom prst="rect">
          <a:avLst/>
        </a:prstGeom>
      </dgm:spPr>
      <dgm:t>
        <a:bodyPr/>
        <a:lstStyle/>
        <a:p>
          <a:endParaRPr lang="pl-PL"/>
        </a:p>
      </dgm:t>
    </dgm:pt>
    <dgm:pt modelId="{10279BCB-D561-447C-818B-953F836C4E1B}" type="pres">
      <dgm:prSet presAssocID="{ADE4211F-8C1A-4BA6-85E9-4CE4DC8DD9E7}" presName="level3hierChild" presStyleCnt="0"/>
      <dgm:spPr/>
    </dgm:pt>
    <dgm:pt modelId="{9FD908DC-0FB6-43BF-9A17-B82873620A0F}" type="pres">
      <dgm:prSet presAssocID="{62B4FCF9-6283-4F18-B9E9-646140F77E54}" presName="conn2-1" presStyleLbl="parChTrans1D3" presStyleIdx="3" presStyleCnt="4"/>
      <dgm:spPr>
        <a:custGeom>
          <a:avLst/>
          <a:gdLst/>
          <a:ahLst/>
          <a:cxnLst/>
          <a:rect l="0" t="0" r="0" b="0"/>
          <a:pathLst>
            <a:path>
              <a:moveTo>
                <a:pt x="0" y="45720"/>
              </a:moveTo>
              <a:lnTo>
                <a:pt x="398897" y="45720"/>
              </a:lnTo>
            </a:path>
          </a:pathLst>
        </a:custGeom>
      </dgm:spPr>
      <dgm:t>
        <a:bodyPr/>
        <a:lstStyle/>
        <a:p>
          <a:endParaRPr lang="pl-PL"/>
        </a:p>
      </dgm:t>
    </dgm:pt>
    <dgm:pt modelId="{AD185416-0EE1-4F9F-862A-512143FE16C3}" type="pres">
      <dgm:prSet presAssocID="{62B4FCF9-6283-4F18-B9E9-646140F77E54}" presName="connTx" presStyleLbl="parChTrans1D3" presStyleIdx="3" presStyleCnt="4"/>
      <dgm:spPr/>
      <dgm:t>
        <a:bodyPr/>
        <a:lstStyle/>
        <a:p>
          <a:endParaRPr lang="pl-PL"/>
        </a:p>
      </dgm:t>
    </dgm:pt>
    <dgm:pt modelId="{CA0DE444-5AE6-4393-A9D5-D05A6E95249B}" type="pres">
      <dgm:prSet presAssocID="{EBB51089-4D0C-4B70-8553-E4508BB86129}" presName="root2" presStyleCnt="0"/>
      <dgm:spPr/>
    </dgm:pt>
    <dgm:pt modelId="{85F5984A-CC3F-45E9-8DC5-E4B184C2648D}" type="pres">
      <dgm:prSet presAssocID="{EBB51089-4D0C-4B70-8553-E4508BB86129}" presName="LevelTwoTextNode" presStyleLbl="node3" presStyleIdx="3" presStyleCnt="4">
        <dgm:presLayoutVars>
          <dgm:chPref val="3"/>
        </dgm:presLayoutVars>
      </dgm:prSet>
      <dgm:spPr>
        <a:prstGeom prst="rect">
          <a:avLst/>
        </a:prstGeom>
      </dgm:spPr>
      <dgm:t>
        <a:bodyPr/>
        <a:lstStyle/>
        <a:p>
          <a:endParaRPr lang="pl-PL"/>
        </a:p>
      </dgm:t>
    </dgm:pt>
    <dgm:pt modelId="{86FE607C-83CB-4C45-871B-183DD74381C2}" type="pres">
      <dgm:prSet presAssocID="{EBB51089-4D0C-4B70-8553-E4508BB86129}" presName="level3hierChild" presStyleCnt="0"/>
      <dgm:spPr/>
    </dgm:pt>
  </dgm:ptLst>
  <dgm:cxnLst>
    <dgm:cxn modelId="{030852B5-C3EB-4C14-B4A3-3046D2BA8B2F}" type="presOf" srcId="{EBB51089-4D0C-4B70-8553-E4508BB86129}" destId="{85F5984A-CC3F-45E9-8DC5-E4B184C2648D}" srcOrd="0" destOrd="0" presId="urn:microsoft.com/office/officeart/2008/layout/HorizontalMultiLevelHierarchy"/>
    <dgm:cxn modelId="{294B6C8C-1809-4626-82DD-C5599819BC25}" type="presOf" srcId="{6B0AF1FB-0845-4B8D-A51F-D73FC18336BB}" destId="{28ADFE73-93A9-419B-B98E-66F2E628887A}" srcOrd="1" destOrd="0" presId="urn:microsoft.com/office/officeart/2008/layout/HorizontalMultiLevelHierarchy"/>
    <dgm:cxn modelId="{4E8B5B4F-C850-4413-ABAC-25E182079FE0}" type="presOf" srcId="{4B2E385D-AE26-4FC1-A272-7EBF1285AC4E}" destId="{C10A1559-B187-4961-8DE8-4B13250E5B81}" srcOrd="0" destOrd="0" presId="urn:microsoft.com/office/officeart/2008/layout/HorizontalMultiLevelHierarchy"/>
    <dgm:cxn modelId="{0D4396FA-A75C-49A1-B311-9D781139A799}" type="presOf" srcId="{DD760337-C929-4BB1-9AB9-3FCFD797E407}" destId="{92A4317E-9C30-491F-8E14-CF9A0024F847}" srcOrd="1" destOrd="0" presId="urn:microsoft.com/office/officeart/2008/layout/HorizontalMultiLevelHierarchy"/>
    <dgm:cxn modelId="{9205E7D5-AB4C-4739-B5C4-B3D4F89EF685}" type="presOf" srcId="{1010F08D-36BE-43E8-83F8-C50FC9295045}" destId="{A67CC637-A2D3-4874-9D89-ACE893D77625}" srcOrd="0" destOrd="0" presId="urn:microsoft.com/office/officeart/2008/layout/HorizontalMultiLevelHierarchy"/>
    <dgm:cxn modelId="{B57E25D5-2816-44CA-87E7-8447603532BA}" srcId="{4B2E385D-AE26-4FC1-A272-7EBF1285AC4E}" destId="{620D79B0-CEAF-4E45-BD8B-84DBC83A04F4}" srcOrd="0" destOrd="0" parTransId="{B10DE646-3CD8-4DE2-BED1-817DA814C628}" sibTransId="{39439E3E-15BB-4FA4-B7E8-A4C8C2420FAD}"/>
    <dgm:cxn modelId="{47605AD7-7007-4225-9817-6B21C8D8B8A9}" srcId="{620D79B0-CEAF-4E45-BD8B-84DBC83A04F4}" destId="{2E7A4172-413F-4B9F-A4D9-414108E7B09A}" srcOrd="1" destOrd="0" parTransId="{6B0AF1FB-0845-4B8D-A51F-D73FC18336BB}" sibTransId="{9C27D575-A989-4C82-B866-53CA4F4206DB}"/>
    <dgm:cxn modelId="{9F2C0B0F-6398-4024-A928-3DB22BBF1B41}" type="presOf" srcId="{1010F08D-36BE-43E8-83F8-C50FC9295045}" destId="{C60CE348-F849-4333-A15C-2AD0B652E542}" srcOrd="1" destOrd="0" presId="urn:microsoft.com/office/officeart/2008/layout/HorizontalMultiLevelHierarchy"/>
    <dgm:cxn modelId="{28987856-F019-4FFF-8A36-1E27E7C4A72D}" srcId="{2E7A4172-413F-4B9F-A4D9-414108E7B09A}" destId="{DA40359A-3B61-4D4F-8844-48F8969B9310}" srcOrd="0" destOrd="0" parTransId="{1010F08D-36BE-43E8-83F8-C50FC9295045}" sibTransId="{D00C045E-3A46-4047-91B6-1D58AB908F67}"/>
    <dgm:cxn modelId="{2C1A05A8-2300-41B3-8F1D-0042D4411C28}" type="presOf" srcId="{9E6CEE88-13F9-42B1-A1FF-22EBA85E12E6}" destId="{B471D5E9-9BBB-4AE5-96F8-EEB1671D8606}" srcOrd="0" destOrd="0" presId="urn:microsoft.com/office/officeart/2008/layout/HorizontalMultiLevelHierarchy"/>
    <dgm:cxn modelId="{D2FBD1CD-2977-4B96-93B1-DFFB963622F1}" type="presOf" srcId="{CABAD9F7-B0DE-4434-B012-2B3C6911FE80}" destId="{E959BC96-FD7C-406A-9561-2BF7CD21CE91}" srcOrd="1" destOrd="0" presId="urn:microsoft.com/office/officeart/2008/layout/HorizontalMultiLevelHierarchy"/>
    <dgm:cxn modelId="{07E8A05D-C57B-4BA8-8A55-EFCE12C2A9B5}" srcId="{ADE4211F-8C1A-4BA6-85E9-4CE4DC8DD9E7}" destId="{EBB51089-4D0C-4B70-8553-E4508BB86129}" srcOrd="0" destOrd="0" parTransId="{62B4FCF9-6283-4F18-B9E9-646140F77E54}" sibTransId="{EAD6F97F-5D19-4006-8EF4-11E0C0FD2C56}"/>
    <dgm:cxn modelId="{6EF2ABFC-23F7-4DF8-9F19-BD61E90C8EDF}" type="presOf" srcId="{8233CF93-10C5-4251-B468-4C15461143D0}" destId="{07003EC0-103D-48F5-AF91-156BFEDAA9EF}" srcOrd="0" destOrd="0" presId="urn:microsoft.com/office/officeart/2008/layout/HorizontalMultiLevelHierarchy"/>
    <dgm:cxn modelId="{690552A3-AF62-41A0-9362-CDCEA9EB5052}" type="presOf" srcId="{DD760337-C929-4BB1-9AB9-3FCFD797E407}" destId="{7C1B2080-6B0D-4067-86F7-EB7F40194EE3}" srcOrd="0" destOrd="0" presId="urn:microsoft.com/office/officeart/2008/layout/HorizontalMultiLevelHierarchy"/>
    <dgm:cxn modelId="{80F8AB04-8DE2-40CE-85C6-CE2AC8A8A394}" type="presOf" srcId="{FFC3C45D-3B34-4748-BB0D-FD78A276405E}" destId="{3CD5F84F-32E2-4511-8A0F-8D67C6C59EDE}" srcOrd="0" destOrd="0" presId="urn:microsoft.com/office/officeart/2008/layout/HorizontalMultiLevelHierarchy"/>
    <dgm:cxn modelId="{5BB0A32D-D250-4AB1-9B62-0904C2FECF4D}" type="presOf" srcId="{2E7A4172-413F-4B9F-A4D9-414108E7B09A}" destId="{ECAABAD2-7571-44E4-9FA4-1C6628F9B023}" srcOrd="0" destOrd="0" presId="urn:microsoft.com/office/officeart/2008/layout/HorizontalMultiLevelHierarchy"/>
    <dgm:cxn modelId="{120121AA-C2FD-4B8A-BAFF-A71DEE108610}" srcId="{620D79B0-CEAF-4E45-BD8B-84DBC83A04F4}" destId="{ADE4211F-8C1A-4BA6-85E9-4CE4DC8DD9E7}" srcOrd="3" destOrd="0" parTransId="{A23B9995-6D63-45D4-99E3-96DBA6170882}" sibTransId="{36143F24-7D70-48CE-935C-B82BD83CD3D8}"/>
    <dgm:cxn modelId="{2FDBDA0B-9CC0-4178-ACAE-C32D05F77FD3}" srcId="{A4A19DDE-81DF-474D-8DF3-614AF6209DE7}" destId="{9E6CEE88-13F9-42B1-A1FF-22EBA85E12E6}" srcOrd="0" destOrd="0" parTransId="{CABAD9F7-B0DE-4434-B012-2B3C6911FE80}" sibTransId="{A9B6DC37-2F7B-40FA-90DD-7899AB5DE71A}"/>
    <dgm:cxn modelId="{D0D88E81-EFC2-407D-A123-60916D22A176}" type="presOf" srcId="{62B4FCF9-6283-4F18-B9E9-646140F77E54}" destId="{AD185416-0EE1-4F9F-862A-512143FE16C3}" srcOrd="1" destOrd="0" presId="urn:microsoft.com/office/officeart/2008/layout/HorizontalMultiLevelHierarchy"/>
    <dgm:cxn modelId="{B8AAD900-8098-4F98-B7AD-C20A86AE3C42}" type="presOf" srcId="{ADE4211F-8C1A-4BA6-85E9-4CE4DC8DD9E7}" destId="{5CF3B6A0-79C0-470E-801E-01724D0911F4}" srcOrd="0" destOrd="0" presId="urn:microsoft.com/office/officeart/2008/layout/HorizontalMultiLevelHierarchy"/>
    <dgm:cxn modelId="{46B6A60B-5BB7-4512-A33D-C2CD1307BDEE}" srcId="{FFC3C45D-3B34-4748-BB0D-FD78A276405E}" destId="{FB39764D-217A-468A-952D-79A2D9FDDDDF}" srcOrd="0" destOrd="0" parTransId="{8233CF93-10C5-4251-B468-4C15461143D0}" sibTransId="{507C4E01-ACAA-415E-B329-456587E862C7}"/>
    <dgm:cxn modelId="{148E2E86-8D42-41DB-8D1D-2572CD202C56}" type="presOf" srcId="{62B4FCF9-6283-4F18-B9E9-646140F77E54}" destId="{9FD908DC-0FB6-43BF-9A17-B82873620A0F}" srcOrd="0" destOrd="0" presId="urn:microsoft.com/office/officeart/2008/layout/HorizontalMultiLevelHierarchy"/>
    <dgm:cxn modelId="{7DDC9553-C36A-484B-A7D7-BAC5BDA9D1E5}" type="presOf" srcId="{A23B9995-6D63-45D4-99E3-96DBA6170882}" destId="{A3A9DF99-75D5-41C9-8D27-FF2760A02E21}" srcOrd="0" destOrd="0" presId="urn:microsoft.com/office/officeart/2008/layout/HorizontalMultiLevelHierarchy"/>
    <dgm:cxn modelId="{85278D42-79EC-4177-90E9-19E7FE787FC7}" srcId="{620D79B0-CEAF-4E45-BD8B-84DBC83A04F4}" destId="{A4A19DDE-81DF-474D-8DF3-614AF6209DE7}" srcOrd="2" destOrd="0" parTransId="{2D654C8E-9209-498A-98DD-1A0B50FE7604}" sibTransId="{064E9CB2-0DC6-4E82-BF04-D6E9E3F8063B}"/>
    <dgm:cxn modelId="{45CDEFC1-2E46-4B58-B25C-C6E292605BCA}" type="presOf" srcId="{2D654C8E-9209-498A-98DD-1A0B50FE7604}" destId="{532E6D6B-A4E8-4B86-B315-E20B02F9C976}" srcOrd="0" destOrd="0" presId="urn:microsoft.com/office/officeart/2008/layout/HorizontalMultiLevelHierarchy"/>
    <dgm:cxn modelId="{FCD2CC5D-7825-47F7-BBA6-0B794F416AF1}" type="presOf" srcId="{FB39764D-217A-468A-952D-79A2D9FDDDDF}" destId="{C1B3F2E9-2ED8-4393-9497-CFFFF73A6380}" srcOrd="0" destOrd="0" presId="urn:microsoft.com/office/officeart/2008/layout/HorizontalMultiLevelHierarchy"/>
    <dgm:cxn modelId="{FFD409F2-A4D5-4672-B887-E10FFA94CBFD}" type="presOf" srcId="{620D79B0-CEAF-4E45-BD8B-84DBC83A04F4}" destId="{5A99E93B-B4E8-4DC9-9479-392B28905641}" srcOrd="0" destOrd="0" presId="urn:microsoft.com/office/officeart/2008/layout/HorizontalMultiLevelHierarchy"/>
    <dgm:cxn modelId="{CE0967EA-B9B1-44C8-8ADA-8DBAEB8F4A25}" type="presOf" srcId="{DA40359A-3B61-4D4F-8844-48F8969B9310}" destId="{E634E66F-EE58-436A-A5D7-E5D21CC7708F}" srcOrd="0" destOrd="0" presId="urn:microsoft.com/office/officeart/2008/layout/HorizontalMultiLevelHierarchy"/>
    <dgm:cxn modelId="{9CB9587C-BA14-4102-9D27-B32A0F6FFEEB}" srcId="{620D79B0-CEAF-4E45-BD8B-84DBC83A04F4}" destId="{FFC3C45D-3B34-4748-BB0D-FD78A276405E}" srcOrd="0" destOrd="0" parTransId="{DD760337-C929-4BB1-9AB9-3FCFD797E407}" sibTransId="{BA98825F-01C1-49EA-A4B8-0F07EACBDC1B}"/>
    <dgm:cxn modelId="{806968FA-A0AA-43FE-BB3A-0F1758CEAEC0}" type="presOf" srcId="{CABAD9F7-B0DE-4434-B012-2B3C6911FE80}" destId="{C6022598-9540-4BA1-9A64-609B9832A887}" srcOrd="0" destOrd="0" presId="urn:microsoft.com/office/officeart/2008/layout/HorizontalMultiLevelHierarchy"/>
    <dgm:cxn modelId="{AB59486A-E846-4C79-A119-ADF6664FBB42}" type="presOf" srcId="{A23B9995-6D63-45D4-99E3-96DBA6170882}" destId="{F43015D2-D432-45E6-8325-65084533212E}" srcOrd="1" destOrd="0" presId="urn:microsoft.com/office/officeart/2008/layout/HorizontalMultiLevelHierarchy"/>
    <dgm:cxn modelId="{77F6B087-0F8F-4E74-BEC4-283158AFADCB}" type="presOf" srcId="{6B0AF1FB-0845-4B8D-A51F-D73FC18336BB}" destId="{A489E6EE-88DF-4F52-8754-796225AD4734}" srcOrd="0" destOrd="0" presId="urn:microsoft.com/office/officeart/2008/layout/HorizontalMultiLevelHierarchy"/>
    <dgm:cxn modelId="{6AEFBCFB-1756-4DDD-B5E1-891AA09CA878}" type="presOf" srcId="{A4A19DDE-81DF-474D-8DF3-614AF6209DE7}" destId="{76AC518F-EB4E-462D-980B-1115E78F75CB}" srcOrd="0" destOrd="0" presId="urn:microsoft.com/office/officeart/2008/layout/HorizontalMultiLevelHierarchy"/>
    <dgm:cxn modelId="{D5B31509-6714-4BEB-BF3D-4732D3FAEC9C}" type="presOf" srcId="{8233CF93-10C5-4251-B468-4C15461143D0}" destId="{4DE42AC0-DAF7-4E0C-B705-708572216D02}" srcOrd="1" destOrd="0" presId="urn:microsoft.com/office/officeart/2008/layout/HorizontalMultiLevelHierarchy"/>
    <dgm:cxn modelId="{0C498BD7-BC88-46B2-8EDC-8E2AC329F10F}" type="presOf" srcId="{2D654C8E-9209-498A-98DD-1A0B50FE7604}" destId="{531D0603-7893-47F7-896B-9D46A460962F}" srcOrd="1" destOrd="0" presId="urn:microsoft.com/office/officeart/2008/layout/HorizontalMultiLevelHierarchy"/>
    <dgm:cxn modelId="{03BF3315-E395-4C53-BE64-9A5643EE1E20}" type="presParOf" srcId="{C10A1559-B187-4961-8DE8-4B13250E5B81}" destId="{3267118C-95F9-486E-A675-4CA9C29C5060}" srcOrd="0" destOrd="0" presId="urn:microsoft.com/office/officeart/2008/layout/HorizontalMultiLevelHierarchy"/>
    <dgm:cxn modelId="{C6F4C7A8-0252-4F62-BC1C-FEAA6E8D8055}" type="presParOf" srcId="{3267118C-95F9-486E-A675-4CA9C29C5060}" destId="{5A99E93B-B4E8-4DC9-9479-392B28905641}" srcOrd="0" destOrd="0" presId="urn:microsoft.com/office/officeart/2008/layout/HorizontalMultiLevelHierarchy"/>
    <dgm:cxn modelId="{8015593E-1C3D-4209-95FA-FC35AB41BE6D}" type="presParOf" srcId="{3267118C-95F9-486E-A675-4CA9C29C5060}" destId="{05161460-F5D5-4362-B7ED-72207EE1ED54}" srcOrd="1" destOrd="0" presId="urn:microsoft.com/office/officeart/2008/layout/HorizontalMultiLevelHierarchy"/>
    <dgm:cxn modelId="{6D13C6C4-2237-4FF7-B927-BE97026B545E}" type="presParOf" srcId="{05161460-F5D5-4362-B7ED-72207EE1ED54}" destId="{7C1B2080-6B0D-4067-86F7-EB7F40194EE3}" srcOrd="0" destOrd="0" presId="urn:microsoft.com/office/officeart/2008/layout/HorizontalMultiLevelHierarchy"/>
    <dgm:cxn modelId="{1C855D5F-2933-4EFA-8C0E-74B8B8C298B5}" type="presParOf" srcId="{7C1B2080-6B0D-4067-86F7-EB7F40194EE3}" destId="{92A4317E-9C30-491F-8E14-CF9A0024F847}" srcOrd="0" destOrd="0" presId="urn:microsoft.com/office/officeart/2008/layout/HorizontalMultiLevelHierarchy"/>
    <dgm:cxn modelId="{5773AB61-FFB6-44B0-B499-4D41D9440E59}" type="presParOf" srcId="{05161460-F5D5-4362-B7ED-72207EE1ED54}" destId="{35ABBB86-6624-4003-A28E-54D4BFB9E462}" srcOrd="1" destOrd="0" presId="urn:microsoft.com/office/officeart/2008/layout/HorizontalMultiLevelHierarchy"/>
    <dgm:cxn modelId="{32172C88-E548-4094-B73F-E11E9546936B}" type="presParOf" srcId="{35ABBB86-6624-4003-A28E-54D4BFB9E462}" destId="{3CD5F84F-32E2-4511-8A0F-8D67C6C59EDE}" srcOrd="0" destOrd="0" presId="urn:microsoft.com/office/officeart/2008/layout/HorizontalMultiLevelHierarchy"/>
    <dgm:cxn modelId="{5CB4430B-BD31-4299-B75C-AA0524D1B10E}" type="presParOf" srcId="{35ABBB86-6624-4003-A28E-54D4BFB9E462}" destId="{29BF02A5-178D-498D-9EC8-F19273E923BD}" srcOrd="1" destOrd="0" presId="urn:microsoft.com/office/officeart/2008/layout/HorizontalMultiLevelHierarchy"/>
    <dgm:cxn modelId="{7ECE0720-F69E-4683-9510-8D79B56899B9}" type="presParOf" srcId="{29BF02A5-178D-498D-9EC8-F19273E923BD}" destId="{07003EC0-103D-48F5-AF91-156BFEDAA9EF}" srcOrd="0" destOrd="0" presId="urn:microsoft.com/office/officeart/2008/layout/HorizontalMultiLevelHierarchy"/>
    <dgm:cxn modelId="{85E2ACC6-B321-4955-AC68-1886CD1320C8}" type="presParOf" srcId="{07003EC0-103D-48F5-AF91-156BFEDAA9EF}" destId="{4DE42AC0-DAF7-4E0C-B705-708572216D02}" srcOrd="0" destOrd="0" presId="urn:microsoft.com/office/officeart/2008/layout/HorizontalMultiLevelHierarchy"/>
    <dgm:cxn modelId="{3E0C7524-7C7D-4B2E-9F2D-C6A090D7F4E2}" type="presParOf" srcId="{29BF02A5-178D-498D-9EC8-F19273E923BD}" destId="{ED45D8CB-4B19-43B7-ABB8-46D868EFEF61}" srcOrd="1" destOrd="0" presId="urn:microsoft.com/office/officeart/2008/layout/HorizontalMultiLevelHierarchy"/>
    <dgm:cxn modelId="{C359EE81-0BC3-4B28-905D-A413921B2E8E}" type="presParOf" srcId="{ED45D8CB-4B19-43B7-ABB8-46D868EFEF61}" destId="{C1B3F2E9-2ED8-4393-9497-CFFFF73A6380}" srcOrd="0" destOrd="0" presId="urn:microsoft.com/office/officeart/2008/layout/HorizontalMultiLevelHierarchy"/>
    <dgm:cxn modelId="{3822DCF7-EE0D-4A0B-B229-EAF759C50869}" type="presParOf" srcId="{ED45D8CB-4B19-43B7-ABB8-46D868EFEF61}" destId="{8778564E-084B-4802-A169-2AA3BFBAD32F}" srcOrd="1" destOrd="0" presId="urn:microsoft.com/office/officeart/2008/layout/HorizontalMultiLevelHierarchy"/>
    <dgm:cxn modelId="{3CE30CEF-31B8-4869-A7CB-5ECD9BC949FC}" type="presParOf" srcId="{05161460-F5D5-4362-B7ED-72207EE1ED54}" destId="{A489E6EE-88DF-4F52-8754-796225AD4734}" srcOrd="2" destOrd="0" presId="urn:microsoft.com/office/officeart/2008/layout/HorizontalMultiLevelHierarchy"/>
    <dgm:cxn modelId="{5A2D1665-35D0-4131-930A-C3AF55130375}" type="presParOf" srcId="{A489E6EE-88DF-4F52-8754-796225AD4734}" destId="{28ADFE73-93A9-419B-B98E-66F2E628887A}" srcOrd="0" destOrd="0" presId="urn:microsoft.com/office/officeart/2008/layout/HorizontalMultiLevelHierarchy"/>
    <dgm:cxn modelId="{7CEA964B-4533-4B1B-9376-724DC1D5F73B}" type="presParOf" srcId="{05161460-F5D5-4362-B7ED-72207EE1ED54}" destId="{B1403402-1597-4B78-9D94-0DF20D280F6E}" srcOrd="3" destOrd="0" presId="urn:microsoft.com/office/officeart/2008/layout/HorizontalMultiLevelHierarchy"/>
    <dgm:cxn modelId="{27EF5B78-1CF0-48A7-9854-7BCA278CF758}" type="presParOf" srcId="{B1403402-1597-4B78-9D94-0DF20D280F6E}" destId="{ECAABAD2-7571-44E4-9FA4-1C6628F9B023}" srcOrd="0" destOrd="0" presId="urn:microsoft.com/office/officeart/2008/layout/HorizontalMultiLevelHierarchy"/>
    <dgm:cxn modelId="{EEBEDF1B-719D-4D84-B4A2-269FC0FEDD06}" type="presParOf" srcId="{B1403402-1597-4B78-9D94-0DF20D280F6E}" destId="{51ACD6D8-DADD-4780-9FB2-C390C7179465}" srcOrd="1" destOrd="0" presId="urn:microsoft.com/office/officeart/2008/layout/HorizontalMultiLevelHierarchy"/>
    <dgm:cxn modelId="{79E372FF-73FB-4BAC-AD46-B27B0F7164FC}" type="presParOf" srcId="{51ACD6D8-DADD-4780-9FB2-C390C7179465}" destId="{A67CC637-A2D3-4874-9D89-ACE893D77625}" srcOrd="0" destOrd="0" presId="urn:microsoft.com/office/officeart/2008/layout/HorizontalMultiLevelHierarchy"/>
    <dgm:cxn modelId="{4D5775E4-88E7-4A9B-BC26-148F9E19FE7F}" type="presParOf" srcId="{A67CC637-A2D3-4874-9D89-ACE893D77625}" destId="{C60CE348-F849-4333-A15C-2AD0B652E542}" srcOrd="0" destOrd="0" presId="urn:microsoft.com/office/officeart/2008/layout/HorizontalMultiLevelHierarchy"/>
    <dgm:cxn modelId="{6854B773-3843-44FE-BAB9-AA11166C8788}" type="presParOf" srcId="{51ACD6D8-DADD-4780-9FB2-C390C7179465}" destId="{6B5F6657-4742-40F9-9D31-A2B4F954589E}" srcOrd="1" destOrd="0" presId="urn:microsoft.com/office/officeart/2008/layout/HorizontalMultiLevelHierarchy"/>
    <dgm:cxn modelId="{2639A9FA-BF96-4F7A-A984-D8D3B2741FB8}" type="presParOf" srcId="{6B5F6657-4742-40F9-9D31-A2B4F954589E}" destId="{E634E66F-EE58-436A-A5D7-E5D21CC7708F}" srcOrd="0" destOrd="0" presId="urn:microsoft.com/office/officeart/2008/layout/HorizontalMultiLevelHierarchy"/>
    <dgm:cxn modelId="{320D1242-ECE7-46C2-9D21-F1FA4E03CBCF}" type="presParOf" srcId="{6B5F6657-4742-40F9-9D31-A2B4F954589E}" destId="{8235896B-31D6-448B-8FF6-51D5FDD9806D}" srcOrd="1" destOrd="0" presId="urn:microsoft.com/office/officeart/2008/layout/HorizontalMultiLevelHierarchy"/>
    <dgm:cxn modelId="{549599B6-9E5B-47A0-9D26-3F87CAD2A134}" type="presParOf" srcId="{05161460-F5D5-4362-B7ED-72207EE1ED54}" destId="{532E6D6B-A4E8-4B86-B315-E20B02F9C976}" srcOrd="4" destOrd="0" presId="urn:microsoft.com/office/officeart/2008/layout/HorizontalMultiLevelHierarchy"/>
    <dgm:cxn modelId="{4E27043A-C7A4-43FA-8D3E-3FA91C88741B}" type="presParOf" srcId="{532E6D6B-A4E8-4B86-B315-E20B02F9C976}" destId="{531D0603-7893-47F7-896B-9D46A460962F}" srcOrd="0" destOrd="0" presId="urn:microsoft.com/office/officeart/2008/layout/HorizontalMultiLevelHierarchy"/>
    <dgm:cxn modelId="{EF1FECA9-326F-49CF-A65E-498BF2646451}" type="presParOf" srcId="{05161460-F5D5-4362-B7ED-72207EE1ED54}" destId="{A5BC683C-CD51-480A-AC1B-90FF3119CFB5}" srcOrd="5" destOrd="0" presId="urn:microsoft.com/office/officeart/2008/layout/HorizontalMultiLevelHierarchy"/>
    <dgm:cxn modelId="{D20F0953-3A87-425A-A0B2-0DA84C3C81B3}" type="presParOf" srcId="{A5BC683C-CD51-480A-AC1B-90FF3119CFB5}" destId="{76AC518F-EB4E-462D-980B-1115E78F75CB}" srcOrd="0" destOrd="0" presId="urn:microsoft.com/office/officeart/2008/layout/HorizontalMultiLevelHierarchy"/>
    <dgm:cxn modelId="{71DF2336-07E9-4333-8B96-47F93071188B}" type="presParOf" srcId="{A5BC683C-CD51-480A-AC1B-90FF3119CFB5}" destId="{F52CFEA5-5815-4B91-A8A9-2FB195B3711F}" srcOrd="1" destOrd="0" presId="urn:microsoft.com/office/officeart/2008/layout/HorizontalMultiLevelHierarchy"/>
    <dgm:cxn modelId="{A22872E1-C3E7-4BBE-8827-210462C73473}" type="presParOf" srcId="{F52CFEA5-5815-4B91-A8A9-2FB195B3711F}" destId="{C6022598-9540-4BA1-9A64-609B9832A887}" srcOrd="0" destOrd="0" presId="urn:microsoft.com/office/officeart/2008/layout/HorizontalMultiLevelHierarchy"/>
    <dgm:cxn modelId="{EBEF1CA7-4841-4436-83E5-554F5C517C10}" type="presParOf" srcId="{C6022598-9540-4BA1-9A64-609B9832A887}" destId="{E959BC96-FD7C-406A-9561-2BF7CD21CE91}" srcOrd="0" destOrd="0" presId="urn:microsoft.com/office/officeart/2008/layout/HorizontalMultiLevelHierarchy"/>
    <dgm:cxn modelId="{8CC5A33C-DFC0-4C97-B14D-BA9EE0F9DC5B}" type="presParOf" srcId="{F52CFEA5-5815-4B91-A8A9-2FB195B3711F}" destId="{CA3DD3ED-F0AC-48EB-8D9F-AD9C0770C527}" srcOrd="1" destOrd="0" presId="urn:microsoft.com/office/officeart/2008/layout/HorizontalMultiLevelHierarchy"/>
    <dgm:cxn modelId="{A494D707-2CE2-43B9-B8E4-A37F560AD1FB}" type="presParOf" srcId="{CA3DD3ED-F0AC-48EB-8D9F-AD9C0770C527}" destId="{B471D5E9-9BBB-4AE5-96F8-EEB1671D8606}" srcOrd="0" destOrd="0" presId="urn:microsoft.com/office/officeart/2008/layout/HorizontalMultiLevelHierarchy"/>
    <dgm:cxn modelId="{F58B1E52-405D-41CC-9269-5601EAB1B157}" type="presParOf" srcId="{CA3DD3ED-F0AC-48EB-8D9F-AD9C0770C527}" destId="{6D8E7A18-B812-4D9C-8A97-80C7B0A0EA0C}" srcOrd="1" destOrd="0" presId="urn:microsoft.com/office/officeart/2008/layout/HorizontalMultiLevelHierarchy"/>
    <dgm:cxn modelId="{61285C08-CF42-477B-A3AA-D99A4AFA2987}" type="presParOf" srcId="{05161460-F5D5-4362-B7ED-72207EE1ED54}" destId="{A3A9DF99-75D5-41C9-8D27-FF2760A02E21}" srcOrd="6" destOrd="0" presId="urn:microsoft.com/office/officeart/2008/layout/HorizontalMultiLevelHierarchy"/>
    <dgm:cxn modelId="{A388E9B2-CC00-47DF-829F-FA91BF3F6885}" type="presParOf" srcId="{A3A9DF99-75D5-41C9-8D27-FF2760A02E21}" destId="{F43015D2-D432-45E6-8325-65084533212E}" srcOrd="0" destOrd="0" presId="urn:microsoft.com/office/officeart/2008/layout/HorizontalMultiLevelHierarchy"/>
    <dgm:cxn modelId="{65FF11EC-A7DD-4606-AD42-C09F9B967944}" type="presParOf" srcId="{05161460-F5D5-4362-B7ED-72207EE1ED54}" destId="{E3C75F35-E3A4-4C21-8409-41D33B3B7D17}" srcOrd="7" destOrd="0" presId="urn:microsoft.com/office/officeart/2008/layout/HorizontalMultiLevelHierarchy"/>
    <dgm:cxn modelId="{763BBFD4-6ED8-4DBF-9AD1-9C76D4A63B5B}" type="presParOf" srcId="{E3C75F35-E3A4-4C21-8409-41D33B3B7D17}" destId="{5CF3B6A0-79C0-470E-801E-01724D0911F4}" srcOrd="0" destOrd="0" presId="urn:microsoft.com/office/officeart/2008/layout/HorizontalMultiLevelHierarchy"/>
    <dgm:cxn modelId="{66215BA0-21E2-43FA-B6AC-BCAD7E25AD48}" type="presParOf" srcId="{E3C75F35-E3A4-4C21-8409-41D33B3B7D17}" destId="{10279BCB-D561-447C-818B-953F836C4E1B}" srcOrd="1" destOrd="0" presId="urn:microsoft.com/office/officeart/2008/layout/HorizontalMultiLevelHierarchy"/>
    <dgm:cxn modelId="{70112521-7540-4AC1-9CDF-0D76B45D506C}" type="presParOf" srcId="{10279BCB-D561-447C-818B-953F836C4E1B}" destId="{9FD908DC-0FB6-43BF-9A17-B82873620A0F}" srcOrd="0" destOrd="0" presId="urn:microsoft.com/office/officeart/2008/layout/HorizontalMultiLevelHierarchy"/>
    <dgm:cxn modelId="{59D02CFD-59E0-4CAE-891B-F82BF9408FFD}" type="presParOf" srcId="{9FD908DC-0FB6-43BF-9A17-B82873620A0F}" destId="{AD185416-0EE1-4F9F-862A-512143FE16C3}" srcOrd="0" destOrd="0" presId="urn:microsoft.com/office/officeart/2008/layout/HorizontalMultiLevelHierarchy"/>
    <dgm:cxn modelId="{C6525D8D-30EB-495E-874E-D7D7E511F1D3}" type="presParOf" srcId="{10279BCB-D561-447C-818B-953F836C4E1B}" destId="{CA0DE444-5AE6-4393-A9D5-D05A6E95249B}" srcOrd="1" destOrd="0" presId="urn:microsoft.com/office/officeart/2008/layout/HorizontalMultiLevelHierarchy"/>
    <dgm:cxn modelId="{1C5AC97A-E6D9-4F3F-970D-9F849BE2921D}" type="presParOf" srcId="{CA0DE444-5AE6-4393-A9D5-D05A6E95249B}" destId="{85F5984A-CC3F-45E9-8DC5-E4B184C2648D}" srcOrd="0" destOrd="0" presId="urn:microsoft.com/office/officeart/2008/layout/HorizontalMultiLevelHierarchy"/>
    <dgm:cxn modelId="{B4C0512F-89B2-4591-8F61-C8849192FDB7}" type="presParOf" srcId="{CA0DE444-5AE6-4393-A9D5-D05A6E95249B}" destId="{86FE607C-83CB-4C45-871B-183DD74381C2}"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9C83CEF-57F3-450A-AA54-DB7BA0D6F575}" type="doc">
      <dgm:prSet loTypeId="urn:microsoft.com/office/officeart/2005/8/layout/hierarchy6" loCatId="hierarchy" qsTypeId="urn:microsoft.com/office/officeart/2005/8/quickstyle/3d2" qsCatId="3D" csTypeId="urn:microsoft.com/office/officeart/2005/8/colors/colorful2" csCatId="colorful" phldr="1"/>
      <dgm:spPr/>
      <dgm:t>
        <a:bodyPr/>
        <a:lstStyle/>
        <a:p>
          <a:endParaRPr lang="pl-PL"/>
        </a:p>
      </dgm:t>
    </dgm:pt>
    <dgm:pt modelId="{29829065-3364-43B1-9E85-DEA85B40404A}">
      <dgm:prSet phldrT="[Tekst]" custT="1"/>
      <dgm:spPr>
        <a:xfrm>
          <a:off x="1878" y="751032"/>
          <a:ext cx="943705" cy="499200"/>
        </a:xfrm>
        <a:solidFill>
          <a:srgbClr val="00B0F0"/>
        </a:solidFill>
        <a:ln>
          <a:noFill/>
        </a:ln>
        <a:effectLst/>
        <a:scene3d>
          <a:camera prst="orthographicFront"/>
          <a:lightRig rig="threePt" dir="t">
            <a:rot lat="0" lon="0" rev="7500000"/>
          </a:lightRig>
        </a:scene3d>
        <a:sp3d prstMaterial="plastic">
          <a:bevelT w="127000" h="25400" prst="relaxedInset"/>
        </a:sp3d>
      </dgm:spPr>
      <dgm:t>
        <a:bodyPr/>
        <a:lstStyle/>
        <a:p>
          <a:r>
            <a:rPr lang="pl-PL" sz="1600" b="1" smtClean="0">
              <a:solidFill>
                <a:sysClr val="windowText" lastClr="000000"/>
              </a:solidFill>
              <a:latin typeface="Times New Roman" panose="02020603050405020304" pitchFamily="18" charset="0"/>
              <a:ea typeface="+mn-ea"/>
              <a:cs typeface="Times New Roman" panose="02020603050405020304" pitchFamily="18" charset="0"/>
            </a:rPr>
            <a:t>Techniczno-terenowe</a:t>
          </a:r>
          <a:endParaRPr lang="pl-PL" sz="1600" b="1"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6F2D9257-75E3-47CE-AACD-D63C2E5B68E8}" type="parTrans" cxnId="{AD97C918-9EA3-423D-94FB-5AE178A2F9E7}">
      <dgm:prSet custT="1"/>
      <dgm:spPr>
        <a:xfrm>
          <a:off x="473731" y="551352"/>
          <a:ext cx="2849223" cy="199680"/>
        </a:xfrm>
        <a:noFill/>
        <a:ln w="12700" cap="flat" cmpd="sng" algn="ctr">
          <a:solidFill>
            <a:srgbClr val="A5A5A5">
              <a:hueOff val="0"/>
              <a:satOff val="0"/>
              <a:lumOff val="0"/>
              <a:alphaOff val="0"/>
            </a:srgbClr>
          </a:solidFill>
          <a:prstDash val="solid"/>
          <a:miter lim="800000"/>
        </a:ln>
        <a:effectLst/>
        <a:scene3d>
          <a:camera prst="orthographicFront"/>
          <a:lightRig rig="threePt" dir="t">
            <a:rot lat="0" lon="0" rev="7500000"/>
          </a:lightRig>
        </a:scene3d>
        <a:sp3d z="-40000" prstMaterial="matte"/>
      </dgm:spPr>
      <dgm:t>
        <a:bodyPr/>
        <a:lstStyle/>
        <a:p>
          <a:endParaRPr lang="pl-PL" sz="1600" b="1">
            <a:solidFill>
              <a:sysClr val="windowText" lastClr="000000"/>
            </a:solidFill>
            <a:latin typeface="Times New Roman" panose="02020603050405020304" pitchFamily="18" charset="0"/>
            <a:cs typeface="Times New Roman" panose="02020603050405020304" pitchFamily="18" charset="0"/>
          </a:endParaRPr>
        </a:p>
      </dgm:t>
    </dgm:pt>
    <dgm:pt modelId="{BA4ABD0E-EA64-4ACA-A5C1-C57610AF5F39}" type="sibTrans" cxnId="{AD97C918-9EA3-423D-94FB-5AE178A2F9E7}">
      <dgm:prSet/>
      <dgm:spPr/>
      <dgm:t>
        <a:bodyPr/>
        <a:lstStyle/>
        <a:p>
          <a:endParaRPr lang="pl-PL" sz="1600" b="1">
            <a:solidFill>
              <a:sysClr val="windowText" lastClr="000000"/>
            </a:solidFill>
            <a:latin typeface="Times New Roman" panose="02020603050405020304" pitchFamily="18" charset="0"/>
            <a:cs typeface="Times New Roman" panose="02020603050405020304" pitchFamily="18" charset="0"/>
          </a:endParaRPr>
        </a:p>
      </dgm:t>
    </dgm:pt>
    <dgm:pt modelId="{97268D0A-4D16-47DC-A77A-F8D2DD340CBE}">
      <dgm:prSet phldrT="[Tekst]" custT="1"/>
      <dgm:spPr>
        <a:xfrm>
          <a:off x="2245771" y="751032"/>
          <a:ext cx="1071428" cy="499200"/>
        </a:xfrm>
        <a:solidFill>
          <a:srgbClr val="70AD47"/>
        </a:solidFill>
        <a:ln>
          <a:noFill/>
        </a:ln>
        <a:effectLst/>
        <a:scene3d>
          <a:camera prst="orthographicFront"/>
          <a:lightRig rig="threePt" dir="t">
            <a:rot lat="0" lon="0" rev="7500000"/>
          </a:lightRig>
        </a:scene3d>
        <a:sp3d prstMaterial="plastic">
          <a:bevelT w="127000" h="25400" prst="relaxedInset"/>
        </a:sp3d>
      </dgm:spPr>
      <dgm:t>
        <a:bodyPr/>
        <a:lstStyle/>
        <a:p>
          <a:r>
            <a:rPr lang="pl-PL" sz="1600" b="1" smtClean="0">
              <a:solidFill>
                <a:sysClr val="windowText" lastClr="000000"/>
              </a:solidFill>
              <a:latin typeface="Times New Roman" panose="02020603050405020304" pitchFamily="18" charset="0"/>
              <a:ea typeface="+mn-ea"/>
              <a:cs typeface="Times New Roman" panose="02020603050405020304" pitchFamily="18" charset="0"/>
            </a:rPr>
            <a:t>Ekologiczne i p</a:t>
          </a:r>
          <a:r>
            <a:rPr lang="pl-PL" sz="1600" b="1" dirty="0" smtClean="0">
              <a:solidFill>
                <a:sysClr val="windowText" lastClr="000000"/>
              </a:solidFill>
              <a:latin typeface="Times New Roman" panose="02020603050405020304" pitchFamily="18" charset="0"/>
              <a:ea typeface="+mn-ea"/>
              <a:cs typeface="Times New Roman" panose="02020603050405020304" pitchFamily="18" charset="0"/>
            </a:rPr>
            <a:t>rzyrodniczo-środowiskowe</a:t>
          </a:r>
          <a:endParaRPr lang="pl-PL" sz="1600" b="1"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F68F23EC-F0E1-434C-B78D-E8CAB3428543}" type="parTrans" cxnId="{971C0E69-0827-4F48-957A-998015813C1D}">
      <dgm:prSet custT="1"/>
      <dgm:spPr>
        <a:xfrm>
          <a:off x="2781486" y="551352"/>
          <a:ext cx="541468" cy="199680"/>
        </a:xfrm>
        <a:noFill/>
        <a:ln w="12700" cap="flat" cmpd="sng" algn="ctr">
          <a:solidFill>
            <a:srgbClr val="A5A5A5">
              <a:hueOff val="0"/>
              <a:satOff val="0"/>
              <a:lumOff val="0"/>
              <a:alphaOff val="0"/>
            </a:srgbClr>
          </a:solidFill>
          <a:prstDash val="solid"/>
          <a:miter lim="800000"/>
        </a:ln>
        <a:effectLst/>
        <a:scene3d>
          <a:camera prst="orthographicFront"/>
          <a:lightRig rig="threePt" dir="t">
            <a:rot lat="0" lon="0" rev="7500000"/>
          </a:lightRig>
        </a:scene3d>
        <a:sp3d z="-40000" prstMaterial="matte"/>
      </dgm:spPr>
      <dgm:t>
        <a:bodyPr/>
        <a:lstStyle/>
        <a:p>
          <a:endParaRPr lang="pl-PL" sz="1600" b="1">
            <a:solidFill>
              <a:sysClr val="windowText" lastClr="000000"/>
            </a:solidFill>
            <a:latin typeface="Times New Roman" panose="02020603050405020304" pitchFamily="18" charset="0"/>
            <a:cs typeface="Times New Roman" panose="02020603050405020304" pitchFamily="18" charset="0"/>
          </a:endParaRPr>
        </a:p>
      </dgm:t>
    </dgm:pt>
    <dgm:pt modelId="{7C402594-D347-4D3E-B9E7-B18B64BAFE33}" type="sibTrans" cxnId="{971C0E69-0827-4F48-957A-998015813C1D}">
      <dgm:prSet/>
      <dgm:spPr/>
      <dgm:t>
        <a:bodyPr/>
        <a:lstStyle/>
        <a:p>
          <a:endParaRPr lang="pl-PL" sz="1600" b="1">
            <a:solidFill>
              <a:sysClr val="windowText" lastClr="000000"/>
            </a:solidFill>
            <a:latin typeface="Times New Roman" panose="02020603050405020304" pitchFamily="18" charset="0"/>
            <a:cs typeface="Times New Roman" panose="02020603050405020304" pitchFamily="18" charset="0"/>
          </a:endParaRPr>
        </a:p>
      </dgm:t>
    </dgm:pt>
    <dgm:pt modelId="{C07BB023-9AFF-4643-B1EA-8100E59C183F}">
      <dgm:prSet phldrT="[Tekst]" custT="1"/>
      <dgm:spPr>
        <a:xfrm>
          <a:off x="3541840" y="751032"/>
          <a:ext cx="937318" cy="499200"/>
        </a:xfrm>
        <a:solidFill>
          <a:srgbClr val="FFC000"/>
        </a:solidFill>
        <a:ln>
          <a:noFill/>
        </a:ln>
        <a:effectLst/>
        <a:scene3d>
          <a:camera prst="orthographicFront"/>
          <a:lightRig rig="threePt" dir="t">
            <a:rot lat="0" lon="0" rev="7500000"/>
          </a:lightRig>
        </a:scene3d>
        <a:sp3d prstMaterial="plastic">
          <a:bevelT w="127000" h="25400" prst="relaxedInset"/>
        </a:sp3d>
      </dgm:spPr>
      <dgm:t>
        <a:bodyPr/>
        <a:lstStyle/>
        <a:p>
          <a:r>
            <a:rPr lang="pl-PL" sz="1600" b="1" smtClean="0">
              <a:solidFill>
                <a:sysClr val="windowText" lastClr="000000"/>
              </a:solidFill>
              <a:latin typeface="Times New Roman" panose="02020603050405020304" pitchFamily="18" charset="0"/>
              <a:ea typeface="+mn-ea"/>
              <a:cs typeface="Times New Roman" panose="02020603050405020304" pitchFamily="18" charset="0"/>
            </a:rPr>
            <a:t>Niezawodnościowe</a:t>
          </a:r>
          <a:endParaRPr lang="pl-PL" sz="1600" b="1"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23552DB8-377B-4DF7-8919-D33C99FE776C}" type="parTrans" cxnId="{86AB6771-740B-464F-9818-C9E844744F10}">
      <dgm:prSet custT="1"/>
      <dgm:spPr>
        <a:xfrm>
          <a:off x="3322955" y="551352"/>
          <a:ext cx="687545" cy="199680"/>
        </a:xfrm>
        <a:noFill/>
        <a:ln w="12700" cap="flat" cmpd="sng" algn="ctr">
          <a:solidFill>
            <a:srgbClr val="A5A5A5">
              <a:hueOff val="0"/>
              <a:satOff val="0"/>
              <a:lumOff val="0"/>
              <a:alphaOff val="0"/>
            </a:srgbClr>
          </a:solidFill>
          <a:prstDash val="solid"/>
          <a:miter lim="800000"/>
        </a:ln>
        <a:effectLst/>
        <a:scene3d>
          <a:camera prst="orthographicFront"/>
          <a:lightRig rig="threePt" dir="t">
            <a:rot lat="0" lon="0" rev="7500000"/>
          </a:lightRig>
        </a:scene3d>
        <a:sp3d z="-40000" prstMaterial="matte"/>
      </dgm:spPr>
      <dgm:t>
        <a:bodyPr/>
        <a:lstStyle/>
        <a:p>
          <a:endParaRPr lang="pl-PL" sz="1600" b="1">
            <a:solidFill>
              <a:sysClr val="windowText" lastClr="000000"/>
            </a:solidFill>
            <a:latin typeface="Times New Roman" panose="02020603050405020304" pitchFamily="18" charset="0"/>
            <a:cs typeface="Times New Roman" panose="02020603050405020304" pitchFamily="18" charset="0"/>
          </a:endParaRPr>
        </a:p>
      </dgm:t>
    </dgm:pt>
    <dgm:pt modelId="{E7F78A7E-33A6-471E-AC5D-B559C58DB364}" type="sibTrans" cxnId="{86AB6771-740B-464F-9818-C9E844744F10}">
      <dgm:prSet/>
      <dgm:spPr/>
      <dgm:t>
        <a:bodyPr/>
        <a:lstStyle/>
        <a:p>
          <a:endParaRPr lang="pl-PL" sz="1600" b="1">
            <a:solidFill>
              <a:sysClr val="windowText" lastClr="000000"/>
            </a:solidFill>
            <a:latin typeface="Times New Roman" panose="02020603050405020304" pitchFamily="18" charset="0"/>
            <a:cs typeface="Times New Roman" panose="02020603050405020304" pitchFamily="18" charset="0"/>
          </a:endParaRPr>
        </a:p>
      </dgm:t>
    </dgm:pt>
    <dgm:pt modelId="{322DABB7-5B6B-4B20-980A-D6B0F72E8949}">
      <dgm:prSet custT="1"/>
      <dgm:spPr>
        <a:xfrm>
          <a:off x="1170224" y="751032"/>
          <a:ext cx="850907" cy="499200"/>
        </a:xfrm>
        <a:solidFill>
          <a:srgbClr val="FF0000"/>
        </a:solidFill>
        <a:ln>
          <a:noFill/>
        </a:ln>
        <a:effectLst/>
        <a:scene3d>
          <a:camera prst="orthographicFront"/>
          <a:lightRig rig="threePt" dir="t">
            <a:rot lat="0" lon="0" rev="7500000"/>
          </a:lightRig>
        </a:scene3d>
        <a:sp3d prstMaterial="plastic">
          <a:bevelT w="127000" h="25400" prst="relaxedInset"/>
        </a:sp3d>
      </dgm:spPr>
      <dgm:t>
        <a:bodyPr/>
        <a:lstStyle/>
        <a:p>
          <a:r>
            <a:rPr lang="pl-PL" sz="1600" b="1" smtClean="0">
              <a:solidFill>
                <a:sysClr val="windowText" lastClr="000000"/>
              </a:solidFill>
              <a:latin typeface="Times New Roman" panose="02020603050405020304" pitchFamily="18" charset="0"/>
              <a:ea typeface="+mn-ea"/>
              <a:cs typeface="Times New Roman" panose="02020603050405020304" pitchFamily="18" charset="0"/>
            </a:rPr>
            <a:t>Ekonomiczne</a:t>
          </a:r>
          <a:endParaRPr lang="pl-PL" sz="1600" b="1"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FC723754-F873-4B5D-A926-9709FB937BA3}" type="parTrans" cxnId="{42126DEC-1EB6-4C7C-A328-745A4F2646D7}">
      <dgm:prSet custT="1"/>
      <dgm:spPr>
        <a:xfrm>
          <a:off x="1595677" y="551352"/>
          <a:ext cx="1727277" cy="199680"/>
        </a:xfrm>
        <a:noFill/>
        <a:ln w="12700" cap="flat" cmpd="sng" algn="ctr">
          <a:solidFill>
            <a:srgbClr val="A5A5A5">
              <a:hueOff val="0"/>
              <a:satOff val="0"/>
              <a:lumOff val="0"/>
              <a:alphaOff val="0"/>
            </a:srgbClr>
          </a:solidFill>
          <a:prstDash val="solid"/>
          <a:miter lim="800000"/>
        </a:ln>
        <a:effectLst/>
        <a:scene3d>
          <a:camera prst="orthographicFront"/>
          <a:lightRig rig="threePt" dir="t">
            <a:rot lat="0" lon="0" rev="7500000"/>
          </a:lightRig>
        </a:scene3d>
        <a:sp3d z="-40000" prstMaterial="matte"/>
      </dgm:spPr>
      <dgm:t>
        <a:bodyPr/>
        <a:lstStyle/>
        <a:p>
          <a:endParaRPr lang="pl-PL" sz="1600" b="1">
            <a:solidFill>
              <a:sysClr val="windowText" lastClr="000000"/>
            </a:solidFill>
            <a:latin typeface="Times New Roman" panose="02020603050405020304" pitchFamily="18" charset="0"/>
            <a:cs typeface="Times New Roman" panose="02020603050405020304" pitchFamily="18" charset="0"/>
          </a:endParaRPr>
        </a:p>
      </dgm:t>
    </dgm:pt>
    <dgm:pt modelId="{79B8B953-9262-43F2-A91B-4D938D83D933}" type="sibTrans" cxnId="{42126DEC-1EB6-4C7C-A328-745A4F2646D7}">
      <dgm:prSet/>
      <dgm:spPr/>
      <dgm:t>
        <a:bodyPr/>
        <a:lstStyle/>
        <a:p>
          <a:endParaRPr lang="pl-PL" sz="1600" b="1">
            <a:solidFill>
              <a:sysClr val="windowText" lastClr="000000"/>
            </a:solidFill>
            <a:latin typeface="Times New Roman" panose="02020603050405020304" pitchFamily="18" charset="0"/>
            <a:cs typeface="Times New Roman" panose="02020603050405020304" pitchFamily="18" charset="0"/>
          </a:endParaRPr>
        </a:p>
      </dgm:t>
    </dgm:pt>
    <dgm:pt modelId="{30430CE8-5E0D-4E7E-869A-1B4F58F7B5F5}">
      <dgm:prSet custT="1"/>
      <dgm:spPr>
        <a:xfrm>
          <a:off x="4703799" y="751032"/>
          <a:ext cx="918104" cy="499200"/>
        </a:xfrm>
        <a:solidFill>
          <a:srgbClr val="ED7D31"/>
        </a:solidFill>
        <a:ln>
          <a:noFill/>
        </a:ln>
        <a:effectLst/>
        <a:scene3d>
          <a:camera prst="orthographicFront"/>
          <a:lightRig rig="threePt" dir="t">
            <a:rot lat="0" lon="0" rev="7500000"/>
          </a:lightRig>
        </a:scene3d>
        <a:sp3d prstMaterial="plastic">
          <a:bevelT w="127000" h="25400" prst="relaxedInset"/>
        </a:sp3d>
      </dgm:spPr>
      <dgm:t>
        <a:bodyPr/>
        <a:lstStyle/>
        <a:p>
          <a:r>
            <a:rPr lang="pl-PL" sz="1600" b="1" dirty="0">
              <a:solidFill>
                <a:sysClr val="windowText" lastClr="000000"/>
              </a:solidFill>
              <a:latin typeface="Times New Roman" panose="02020603050405020304" pitchFamily="18" charset="0"/>
              <a:ea typeface="+mn-ea"/>
              <a:cs typeface="Times New Roman" panose="02020603050405020304" pitchFamily="18" charset="0"/>
            </a:rPr>
            <a:t>Prawne</a:t>
          </a:r>
        </a:p>
      </dgm:t>
    </dgm:pt>
    <dgm:pt modelId="{16EF51DF-0E8F-4D55-888D-F37A460BF5B5}" type="parTrans" cxnId="{6AAA4FBA-1A4D-4749-8F3D-CA0009C3F8CB}">
      <dgm:prSet custT="1"/>
      <dgm:spPr>
        <a:xfrm>
          <a:off x="3322955" y="551352"/>
          <a:ext cx="1839896" cy="199680"/>
        </a:xfrm>
        <a:noFill/>
        <a:ln w="12700" cap="flat" cmpd="sng" algn="ctr">
          <a:solidFill>
            <a:srgbClr val="A5A5A5">
              <a:hueOff val="0"/>
              <a:satOff val="0"/>
              <a:lumOff val="0"/>
              <a:alphaOff val="0"/>
            </a:srgbClr>
          </a:solidFill>
          <a:prstDash val="solid"/>
          <a:miter lim="800000"/>
        </a:ln>
        <a:effectLst/>
        <a:scene3d>
          <a:camera prst="orthographicFront"/>
          <a:lightRig rig="threePt" dir="t">
            <a:rot lat="0" lon="0" rev="7500000"/>
          </a:lightRig>
        </a:scene3d>
        <a:sp3d z="-40000" prstMaterial="matte"/>
      </dgm:spPr>
      <dgm:t>
        <a:bodyPr/>
        <a:lstStyle/>
        <a:p>
          <a:endParaRPr lang="pl-PL" sz="1600" b="1">
            <a:solidFill>
              <a:sysClr val="windowText" lastClr="000000"/>
            </a:solidFill>
            <a:latin typeface="Times New Roman" panose="02020603050405020304" pitchFamily="18" charset="0"/>
            <a:cs typeface="Times New Roman" panose="02020603050405020304" pitchFamily="18" charset="0"/>
          </a:endParaRPr>
        </a:p>
      </dgm:t>
    </dgm:pt>
    <dgm:pt modelId="{27559177-77AF-4E67-AF92-CF042D218472}" type="sibTrans" cxnId="{6AAA4FBA-1A4D-4749-8F3D-CA0009C3F8CB}">
      <dgm:prSet/>
      <dgm:spPr/>
      <dgm:t>
        <a:bodyPr/>
        <a:lstStyle/>
        <a:p>
          <a:endParaRPr lang="pl-PL" sz="1600" b="1">
            <a:solidFill>
              <a:sysClr val="windowText" lastClr="000000"/>
            </a:solidFill>
            <a:latin typeface="Times New Roman" panose="02020603050405020304" pitchFamily="18" charset="0"/>
            <a:cs typeface="Times New Roman" panose="02020603050405020304" pitchFamily="18" charset="0"/>
          </a:endParaRPr>
        </a:p>
      </dgm:t>
    </dgm:pt>
    <dgm:pt modelId="{A92B4CFB-A091-467B-BAE7-4D635E92CB94}">
      <dgm:prSet phldrT="[Tekst]" custT="1"/>
      <dgm:spPr>
        <a:xfrm>
          <a:off x="553534" y="52151"/>
          <a:ext cx="5538840" cy="499200"/>
        </a:xfrm>
        <a:gradFill rotWithShape="0">
          <a:gsLst>
            <a:gs pos="0">
              <a:srgbClr val="5B9BD5">
                <a:hueOff val="0"/>
                <a:satOff val="0"/>
                <a:lumOff val="0"/>
                <a:alphaOff val="0"/>
                <a:satMod val="103000"/>
                <a:lumMod val="102000"/>
                <a:tint val="94000"/>
              </a:srgbClr>
            </a:gs>
            <a:gs pos="50000">
              <a:srgbClr val="5B9BD5">
                <a:hueOff val="0"/>
                <a:satOff val="0"/>
                <a:lumOff val="0"/>
                <a:alphaOff val="0"/>
                <a:satMod val="110000"/>
                <a:lumMod val="100000"/>
                <a:shade val="100000"/>
              </a:srgbClr>
            </a:gs>
            <a:gs pos="100000">
              <a:srgbClr val="5B9BD5">
                <a:hueOff val="0"/>
                <a:satOff val="0"/>
                <a:lumOff val="0"/>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gm:spPr>
      <dgm:t>
        <a:bodyPr/>
        <a:lstStyle/>
        <a:p>
          <a:r>
            <a:rPr lang="pl-PL" sz="1800" b="1" dirty="0" smtClean="0">
              <a:solidFill>
                <a:sysClr val="windowText" lastClr="000000"/>
              </a:solidFill>
              <a:latin typeface="Times New Roman" panose="02020603050405020304" pitchFamily="18" charset="0"/>
              <a:ea typeface="+mn-ea"/>
              <a:cs typeface="Times New Roman" panose="02020603050405020304" pitchFamily="18" charset="0"/>
            </a:rPr>
            <a:t>Czynniki wpływające na wybór przydomowej oczyszczalni ścieków</a:t>
          </a:r>
          <a:endParaRPr lang="pl-PL" sz="1800" b="1"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ED5E42FD-D23E-4C92-9861-C7D761055BDC}" type="sibTrans" cxnId="{C68DBCD8-7A1A-4037-9A49-9E649BD56D4E}">
      <dgm:prSet/>
      <dgm:spPr/>
      <dgm:t>
        <a:bodyPr/>
        <a:lstStyle/>
        <a:p>
          <a:endParaRPr lang="pl-PL" sz="1600" b="1">
            <a:solidFill>
              <a:sysClr val="windowText" lastClr="000000"/>
            </a:solidFill>
            <a:latin typeface="Times New Roman" panose="02020603050405020304" pitchFamily="18" charset="0"/>
            <a:cs typeface="Times New Roman" panose="02020603050405020304" pitchFamily="18" charset="0"/>
          </a:endParaRPr>
        </a:p>
      </dgm:t>
    </dgm:pt>
    <dgm:pt modelId="{87F301B6-7C46-47EA-AD1C-CC2A9AF37E30}" type="parTrans" cxnId="{C68DBCD8-7A1A-4037-9A49-9E649BD56D4E}">
      <dgm:prSet/>
      <dgm:spPr/>
      <dgm:t>
        <a:bodyPr/>
        <a:lstStyle/>
        <a:p>
          <a:endParaRPr lang="pl-PL" sz="1600" b="1">
            <a:solidFill>
              <a:sysClr val="windowText" lastClr="000000"/>
            </a:solidFill>
            <a:latin typeface="Times New Roman" panose="02020603050405020304" pitchFamily="18" charset="0"/>
            <a:cs typeface="Times New Roman" panose="02020603050405020304" pitchFamily="18" charset="0"/>
          </a:endParaRPr>
        </a:p>
      </dgm:t>
    </dgm:pt>
    <dgm:pt modelId="{C59984B2-59A8-4DEF-9BD6-1627800F6E8D}">
      <dgm:prSet custT="1"/>
      <dgm:spPr>
        <a:xfrm>
          <a:off x="5846544" y="751032"/>
          <a:ext cx="797487" cy="499200"/>
        </a:xfrm>
        <a:solidFill>
          <a:srgbClr val="D17EF6"/>
        </a:solidFill>
        <a:ln>
          <a:noFill/>
        </a:ln>
        <a:effectLst/>
        <a:scene3d>
          <a:camera prst="orthographicFront"/>
          <a:lightRig rig="threePt" dir="t">
            <a:rot lat="0" lon="0" rev="7500000"/>
          </a:lightRig>
        </a:scene3d>
        <a:sp3d prstMaterial="plastic">
          <a:bevelT w="127000" h="25400" prst="relaxedInset"/>
        </a:sp3d>
      </dgm:spPr>
      <dgm:t>
        <a:bodyPr/>
        <a:lstStyle/>
        <a:p>
          <a:r>
            <a:rPr lang="pl-PL" sz="1600" b="1">
              <a:solidFill>
                <a:sysClr val="windowText" lastClr="000000"/>
              </a:solidFill>
              <a:latin typeface="Times New Roman" panose="02020603050405020304" pitchFamily="18" charset="0"/>
              <a:ea typeface="+mn-ea"/>
              <a:cs typeface="Times New Roman" panose="02020603050405020304" pitchFamily="18" charset="0"/>
            </a:rPr>
            <a:t>Inne</a:t>
          </a:r>
        </a:p>
      </dgm:t>
    </dgm:pt>
    <dgm:pt modelId="{2680AB8D-F336-4302-9874-E8F6D889D81E}" type="parTrans" cxnId="{52E533CD-69E4-4AAC-A16D-8F70277CE093}">
      <dgm:prSet/>
      <dgm:spPr>
        <a:xfrm>
          <a:off x="3322955" y="551352"/>
          <a:ext cx="2922333" cy="199680"/>
        </a:xfrm>
        <a:noFill/>
        <a:ln w="12700" cap="flat" cmpd="sng" algn="ctr">
          <a:solidFill>
            <a:srgbClr val="A5A5A5">
              <a:hueOff val="0"/>
              <a:satOff val="0"/>
              <a:lumOff val="0"/>
              <a:alphaOff val="0"/>
            </a:srgbClr>
          </a:solidFill>
          <a:prstDash val="solid"/>
          <a:miter lim="800000"/>
        </a:ln>
        <a:effectLst/>
        <a:scene3d>
          <a:camera prst="orthographicFront"/>
          <a:lightRig rig="threePt" dir="t">
            <a:rot lat="0" lon="0" rev="7500000"/>
          </a:lightRig>
        </a:scene3d>
        <a:sp3d z="-40000" prstMaterial="matte"/>
      </dgm:spPr>
      <dgm:t>
        <a:bodyPr/>
        <a:lstStyle/>
        <a:p>
          <a:endParaRPr lang="pl-PL" sz="1600">
            <a:solidFill>
              <a:sysClr val="windowText" lastClr="000000"/>
            </a:solidFill>
            <a:latin typeface="Times New Roman" panose="02020603050405020304" pitchFamily="18" charset="0"/>
            <a:cs typeface="Times New Roman" panose="02020603050405020304" pitchFamily="18" charset="0"/>
          </a:endParaRPr>
        </a:p>
      </dgm:t>
    </dgm:pt>
    <dgm:pt modelId="{C4645359-BE03-4DE1-B661-4D752B2A8E6F}" type="sibTrans" cxnId="{52E533CD-69E4-4AAC-A16D-8F70277CE093}">
      <dgm:prSet/>
      <dgm:spPr/>
      <dgm:t>
        <a:bodyPr/>
        <a:lstStyle/>
        <a:p>
          <a:endParaRPr lang="pl-PL" sz="1600">
            <a:solidFill>
              <a:sysClr val="windowText" lastClr="000000"/>
            </a:solidFill>
            <a:latin typeface="Times New Roman" panose="02020603050405020304" pitchFamily="18" charset="0"/>
            <a:cs typeface="Times New Roman" panose="02020603050405020304" pitchFamily="18" charset="0"/>
          </a:endParaRPr>
        </a:p>
      </dgm:t>
    </dgm:pt>
    <dgm:pt modelId="{7510CA7A-5099-49D1-B922-9F8AF590BE7C}" type="pres">
      <dgm:prSet presAssocID="{79C83CEF-57F3-450A-AA54-DB7BA0D6F575}" presName="mainComposite" presStyleCnt="0">
        <dgm:presLayoutVars>
          <dgm:chPref val="1"/>
          <dgm:dir/>
          <dgm:animOne val="branch"/>
          <dgm:animLvl val="lvl"/>
          <dgm:resizeHandles val="exact"/>
        </dgm:presLayoutVars>
      </dgm:prSet>
      <dgm:spPr/>
      <dgm:t>
        <a:bodyPr/>
        <a:lstStyle/>
        <a:p>
          <a:endParaRPr lang="pl-PL"/>
        </a:p>
      </dgm:t>
    </dgm:pt>
    <dgm:pt modelId="{596BAEA3-949A-41B2-871A-EBB7B67FC676}" type="pres">
      <dgm:prSet presAssocID="{79C83CEF-57F3-450A-AA54-DB7BA0D6F575}" presName="hierFlow" presStyleCnt="0"/>
      <dgm:spPr/>
    </dgm:pt>
    <dgm:pt modelId="{F71FDC0B-25D2-4976-8183-2B35CC68C261}" type="pres">
      <dgm:prSet presAssocID="{79C83CEF-57F3-450A-AA54-DB7BA0D6F575}" presName="hierChild1" presStyleCnt="0">
        <dgm:presLayoutVars>
          <dgm:chPref val="1"/>
          <dgm:animOne val="branch"/>
          <dgm:animLvl val="lvl"/>
        </dgm:presLayoutVars>
      </dgm:prSet>
      <dgm:spPr/>
    </dgm:pt>
    <dgm:pt modelId="{41C6E842-0B57-4F9F-8B19-4F14DB9A7C55}" type="pres">
      <dgm:prSet presAssocID="{A92B4CFB-A091-467B-BAE7-4D635E92CB94}" presName="Name14" presStyleCnt="0"/>
      <dgm:spPr/>
    </dgm:pt>
    <dgm:pt modelId="{209EB003-2DEE-44E0-A014-5F68024DEAB3}" type="pres">
      <dgm:prSet presAssocID="{A92B4CFB-A091-467B-BAE7-4D635E92CB94}" presName="level1Shape" presStyleLbl="node0" presStyleIdx="0" presStyleCnt="1" custScaleX="739695">
        <dgm:presLayoutVars>
          <dgm:chPref val="3"/>
        </dgm:presLayoutVars>
      </dgm:prSet>
      <dgm:spPr>
        <a:prstGeom prst="roundRect">
          <a:avLst>
            <a:gd name="adj" fmla="val 10000"/>
          </a:avLst>
        </a:prstGeom>
      </dgm:spPr>
      <dgm:t>
        <a:bodyPr/>
        <a:lstStyle/>
        <a:p>
          <a:endParaRPr lang="pl-PL"/>
        </a:p>
      </dgm:t>
    </dgm:pt>
    <dgm:pt modelId="{D4CA47C9-7332-40CC-B8D7-56AC4D877340}" type="pres">
      <dgm:prSet presAssocID="{A92B4CFB-A091-467B-BAE7-4D635E92CB94}" presName="hierChild2" presStyleCnt="0"/>
      <dgm:spPr/>
    </dgm:pt>
    <dgm:pt modelId="{CC5BD266-928B-461D-9809-0EFCC8D21012}" type="pres">
      <dgm:prSet presAssocID="{6F2D9257-75E3-47CE-AACD-D63C2E5B68E8}" presName="Name19" presStyleLbl="parChTrans1D2" presStyleIdx="0" presStyleCnt="6"/>
      <dgm:spPr>
        <a:custGeom>
          <a:avLst/>
          <a:gdLst/>
          <a:ahLst/>
          <a:cxnLst/>
          <a:rect l="0" t="0" r="0" b="0"/>
          <a:pathLst>
            <a:path>
              <a:moveTo>
                <a:pt x="2849223" y="0"/>
              </a:moveTo>
              <a:lnTo>
                <a:pt x="2849223" y="99840"/>
              </a:lnTo>
              <a:lnTo>
                <a:pt x="0" y="99840"/>
              </a:lnTo>
              <a:lnTo>
                <a:pt x="0" y="199680"/>
              </a:lnTo>
            </a:path>
          </a:pathLst>
        </a:custGeom>
      </dgm:spPr>
      <dgm:t>
        <a:bodyPr/>
        <a:lstStyle/>
        <a:p>
          <a:endParaRPr lang="pl-PL"/>
        </a:p>
      </dgm:t>
    </dgm:pt>
    <dgm:pt modelId="{FE2265AA-9ED7-4040-A79F-E9FCE509D2FE}" type="pres">
      <dgm:prSet presAssocID="{29829065-3364-43B1-9E85-DEA85B40404A}" presName="Name21" presStyleCnt="0"/>
      <dgm:spPr/>
    </dgm:pt>
    <dgm:pt modelId="{3DF65969-15FD-45FF-8C00-8DF7579C257E}" type="pres">
      <dgm:prSet presAssocID="{29829065-3364-43B1-9E85-DEA85B40404A}" presName="level2Shape" presStyleLbl="node2" presStyleIdx="0" presStyleCnt="6" custScaleX="126029"/>
      <dgm:spPr>
        <a:prstGeom prst="roundRect">
          <a:avLst>
            <a:gd name="adj" fmla="val 10000"/>
          </a:avLst>
        </a:prstGeom>
      </dgm:spPr>
      <dgm:t>
        <a:bodyPr/>
        <a:lstStyle/>
        <a:p>
          <a:endParaRPr lang="pl-PL"/>
        </a:p>
      </dgm:t>
    </dgm:pt>
    <dgm:pt modelId="{452732FD-85CF-479B-B966-A877E7335F3D}" type="pres">
      <dgm:prSet presAssocID="{29829065-3364-43B1-9E85-DEA85B40404A}" presName="hierChild3" presStyleCnt="0"/>
      <dgm:spPr/>
    </dgm:pt>
    <dgm:pt modelId="{BD02C563-DC36-4831-BE53-BB2B91CA7832}" type="pres">
      <dgm:prSet presAssocID="{FC723754-F873-4B5D-A926-9709FB937BA3}" presName="Name19" presStyleLbl="parChTrans1D2" presStyleIdx="1" presStyleCnt="6"/>
      <dgm:spPr>
        <a:custGeom>
          <a:avLst/>
          <a:gdLst/>
          <a:ahLst/>
          <a:cxnLst/>
          <a:rect l="0" t="0" r="0" b="0"/>
          <a:pathLst>
            <a:path>
              <a:moveTo>
                <a:pt x="1727277" y="0"/>
              </a:moveTo>
              <a:lnTo>
                <a:pt x="1727277" y="99840"/>
              </a:lnTo>
              <a:lnTo>
                <a:pt x="0" y="99840"/>
              </a:lnTo>
              <a:lnTo>
                <a:pt x="0" y="199680"/>
              </a:lnTo>
            </a:path>
          </a:pathLst>
        </a:custGeom>
      </dgm:spPr>
      <dgm:t>
        <a:bodyPr/>
        <a:lstStyle/>
        <a:p>
          <a:endParaRPr lang="pl-PL"/>
        </a:p>
      </dgm:t>
    </dgm:pt>
    <dgm:pt modelId="{234586C8-7584-4C04-A216-058BD1CE452B}" type="pres">
      <dgm:prSet presAssocID="{322DABB7-5B6B-4B20-980A-D6B0F72E8949}" presName="Name21" presStyleCnt="0"/>
      <dgm:spPr/>
    </dgm:pt>
    <dgm:pt modelId="{59816CB9-E847-4D70-A18D-7FBC8713C31D}" type="pres">
      <dgm:prSet presAssocID="{322DABB7-5B6B-4B20-980A-D6B0F72E8949}" presName="level2Shape" presStyleLbl="node2" presStyleIdx="1" presStyleCnt="6" custScaleX="113636"/>
      <dgm:spPr>
        <a:prstGeom prst="roundRect">
          <a:avLst>
            <a:gd name="adj" fmla="val 10000"/>
          </a:avLst>
        </a:prstGeom>
      </dgm:spPr>
      <dgm:t>
        <a:bodyPr/>
        <a:lstStyle/>
        <a:p>
          <a:endParaRPr lang="pl-PL"/>
        </a:p>
      </dgm:t>
    </dgm:pt>
    <dgm:pt modelId="{5C0987B0-2397-478C-98F7-41AA9B4D956A}" type="pres">
      <dgm:prSet presAssocID="{322DABB7-5B6B-4B20-980A-D6B0F72E8949}" presName="hierChild3" presStyleCnt="0"/>
      <dgm:spPr/>
    </dgm:pt>
    <dgm:pt modelId="{2B77F828-0CD4-41B7-A95D-25E52A384F7E}" type="pres">
      <dgm:prSet presAssocID="{F68F23EC-F0E1-434C-B78D-E8CAB3428543}" presName="Name19" presStyleLbl="parChTrans1D2" presStyleIdx="2" presStyleCnt="6"/>
      <dgm:spPr>
        <a:custGeom>
          <a:avLst/>
          <a:gdLst/>
          <a:ahLst/>
          <a:cxnLst/>
          <a:rect l="0" t="0" r="0" b="0"/>
          <a:pathLst>
            <a:path>
              <a:moveTo>
                <a:pt x="541468" y="0"/>
              </a:moveTo>
              <a:lnTo>
                <a:pt x="541468" y="99840"/>
              </a:lnTo>
              <a:lnTo>
                <a:pt x="0" y="99840"/>
              </a:lnTo>
              <a:lnTo>
                <a:pt x="0" y="199680"/>
              </a:lnTo>
            </a:path>
          </a:pathLst>
        </a:custGeom>
      </dgm:spPr>
      <dgm:t>
        <a:bodyPr/>
        <a:lstStyle/>
        <a:p>
          <a:endParaRPr lang="pl-PL"/>
        </a:p>
      </dgm:t>
    </dgm:pt>
    <dgm:pt modelId="{7FC13C03-2623-4756-8D45-5F2BB6831D65}" type="pres">
      <dgm:prSet presAssocID="{97268D0A-4D16-47DC-A77A-F8D2DD340CBE}" presName="Name21" presStyleCnt="0"/>
      <dgm:spPr/>
    </dgm:pt>
    <dgm:pt modelId="{A01CF434-C65A-4E30-8376-BC6E9C4FD31A}" type="pres">
      <dgm:prSet presAssocID="{97268D0A-4D16-47DC-A77A-F8D2DD340CBE}" presName="level2Shape" presStyleLbl="node2" presStyleIdx="2" presStyleCnt="6" custScaleX="143086"/>
      <dgm:spPr>
        <a:prstGeom prst="roundRect">
          <a:avLst>
            <a:gd name="adj" fmla="val 10000"/>
          </a:avLst>
        </a:prstGeom>
      </dgm:spPr>
      <dgm:t>
        <a:bodyPr/>
        <a:lstStyle/>
        <a:p>
          <a:endParaRPr lang="pl-PL"/>
        </a:p>
      </dgm:t>
    </dgm:pt>
    <dgm:pt modelId="{248F8C0E-1401-4487-8D25-CABAB888F9FC}" type="pres">
      <dgm:prSet presAssocID="{97268D0A-4D16-47DC-A77A-F8D2DD340CBE}" presName="hierChild3" presStyleCnt="0"/>
      <dgm:spPr/>
    </dgm:pt>
    <dgm:pt modelId="{1B9A8B86-22EB-4487-86EE-E9229CDA6A8C}" type="pres">
      <dgm:prSet presAssocID="{23552DB8-377B-4DF7-8919-D33C99FE776C}" presName="Name19" presStyleLbl="parChTrans1D2" presStyleIdx="3" presStyleCnt="6"/>
      <dgm:spPr>
        <a:custGeom>
          <a:avLst/>
          <a:gdLst/>
          <a:ahLst/>
          <a:cxnLst/>
          <a:rect l="0" t="0" r="0" b="0"/>
          <a:pathLst>
            <a:path>
              <a:moveTo>
                <a:pt x="0" y="0"/>
              </a:moveTo>
              <a:lnTo>
                <a:pt x="0" y="99840"/>
              </a:lnTo>
              <a:lnTo>
                <a:pt x="687545" y="99840"/>
              </a:lnTo>
              <a:lnTo>
                <a:pt x="687545" y="199680"/>
              </a:lnTo>
            </a:path>
          </a:pathLst>
        </a:custGeom>
      </dgm:spPr>
      <dgm:t>
        <a:bodyPr/>
        <a:lstStyle/>
        <a:p>
          <a:endParaRPr lang="pl-PL"/>
        </a:p>
      </dgm:t>
    </dgm:pt>
    <dgm:pt modelId="{A977E0D3-2D6F-4985-BE01-F1814D6A9C34}" type="pres">
      <dgm:prSet presAssocID="{C07BB023-9AFF-4643-B1EA-8100E59C183F}" presName="Name21" presStyleCnt="0"/>
      <dgm:spPr/>
    </dgm:pt>
    <dgm:pt modelId="{E113AFF2-7B9A-4328-8D22-4DA7D9CC2C28}" type="pres">
      <dgm:prSet presAssocID="{C07BB023-9AFF-4643-B1EA-8100E59C183F}" presName="level2Shape" presStyleLbl="node2" presStyleIdx="3" presStyleCnt="6" custScaleX="125176"/>
      <dgm:spPr>
        <a:prstGeom prst="roundRect">
          <a:avLst>
            <a:gd name="adj" fmla="val 10000"/>
          </a:avLst>
        </a:prstGeom>
      </dgm:spPr>
      <dgm:t>
        <a:bodyPr/>
        <a:lstStyle/>
        <a:p>
          <a:endParaRPr lang="pl-PL"/>
        </a:p>
      </dgm:t>
    </dgm:pt>
    <dgm:pt modelId="{42F2F3D1-F5C4-45C0-8ECC-72AE8DDCD472}" type="pres">
      <dgm:prSet presAssocID="{C07BB023-9AFF-4643-B1EA-8100E59C183F}" presName="hierChild3" presStyleCnt="0"/>
      <dgm:spPr/>
    </dgm:pt>
    <dgm:pt modelId="{6EF146F6-DA62-499E-9E1E-FB083B4A3138}" type="pres">
      <dgm:prSet presAssocID="{16EF51DF-0E8F-4D55-888D-F37A460BF5B5}" presName="Name19" presStyleLbl="parChTrans1D2" presStyleIdx="4" presStyleCnt="6"/>
      <dgm:spPr>
        <a:custGeom>
          <a:avLst/>
          <a:gdLst/>
          <a:ahLst/>
          <a:cxnLst/>
          <a:rect l="0" t="0" r="0" b="0"/>
          <a:pathLst>
            <a:path>
              <a:moveTo>
                <a:pt x="0" y="0"/>
              </a:moveTo>
              <a:lnTo>
                <a:pt x="0" y="99840"/>
              </a:lnTo>
              <a:lnTo>
                <a:pt x="1839896" y="99840"/>
              </a:lnTo>
              <a:lnTo>
                <a:pt x="1839896" y="199680"/>
              </a:lnTo>
            </a:path>
          </a:pathLst>
        </a:custGeom>
      </dgm:spPr>
      <dgm:t>
        <a:bodyPr/>
        <a:lstStyle/>
        <a:p>
          <a:endParaRPr lang="pl-PL"/>
        </a:p>
      </dgm:t>
    </dgm:pt>
    <dgm:pt modelId="{14398592-2626-4EE9-9E9A-EF3607ED10BB}" type="pres">
      <dgm:prSet presAssocID="{30430CE8-5E0D-4E7E-869A-1B4F58F7B5F5}" presName="Name21" presStyleCnt="0"/>
      <dgm:spPr/>
    </dgm:pt>
    <dgm:pt modelId="{D721A56C-9EF6-4101-92C6-13A79A8C7C7B}" type="pres">
      <dgm:prSet presAssocID="{30430CE8-5E0D-4E7E-869A-1B4F58F7B5F5}" presName="level2Shape" presStyleLbl="node2" presStyleIdx="4" presStyleCnt="6" custScaleX="122610"/>
      <dgm:spPr>
        <a:prstGeom prst="roundRect">
          <a:avLst>
            <a:gd name="adj" fmla="val 10000"/>
          </a:avLst>
        </a:prstGeom>
      </dgm:spPr>
      <dgm:t>
        <a:bodyPr/>
        <a:lstStyle/>
        <a:p>
          <a:endParaRPr lang="pl-PL"/>
        </a:p>
      </dgm:t>
    </dgm:pt>
    <dgm:pt modelId="{7E8A5782-C7C9-412D-8EEB-CC085F826083}" type="pres">
      <dgm:prSet presAssocID="{30430CE8-5E0D-4E7E-869A-1B4F58F7B5F5}" presName="hierChild3" presStyleCnt="0"/>
      <dgm:spPr/>
    </dgm:pt>
    <dgm:pt modelId="{754E6C81-1BB5-4DF6-B0D3-16F567C5F270}" type="pres">
      <dgm:prSet presAssocID="{2680AB8D-F336-4302-9874-E8F6D889D81E}" presName="Name19" presStyleLbl="parChTrans1D2" presStyleIdx="5" presStyleCnt="6"/>
      <dgm:spPr>
        <a:custGeom>
          <a:avLst/>
          <a:gdLst/>
          <a:ahLst/>
          <a:cxnLst/>
          <a:rect l="0" t="0" r="0" b="0"/>
          <a:pathLst>
            <a:path>
              <a:moveTo>
                <a:pt x="0" y="0"/>
              </a:moveTo>
              <a:lnTo>
                <a:pt x="0" y="99840"/>
              </a:lnTo>
              <a:lnTo>
                <a:pt x="2922333" y="99840"/>
              </a:lnTo>
              <a:lnTo>
                <a:pt x="2922333" y="199680"/>
              </a:lnTo>
            </a:path>
          </a:pathLst>
        </a:custGeom>
      </dgm:spPr>
      <dgm:t>
        <a:bodyPr/>
        <a:lstStyle/>
        <a:p>
          <a:endParaRPr lang="pl-PL"/>
        </a:p>
      </dgm:t>
    </dgm:pt>
    <dgm:pt modelId="{48000BAB-8667-4A37-84D7-0B324A5B4556}" type="pres">
      <dgm:prSet presAssocID="{C59984B2-59A8-4DEF-9BD6-1627800F6E8D}" presName="Name21" presStyleCnt="0"/>
      <dgm:spPr/>
    </dgm:pt>
    <dgm:pt modelId="{A55C0F3D-2D85-4B58-B973-E7133C8071AE}" type="pres">
      <dgm:prSet presAssocID="{C59984B2-59A8-4DEF-9BD6-1627800F6E8D}" presName="level2Shape" presStyleLbl="node2" presStyleIdx="5" presStyleCnt="6" custScaleX="106502"/>
      <dgm:spPr>
        <a:prstGeom prst="roundRect">
          <a:avLst>
            <a:gd name="adj" fmla="val 10000"/>
          </a:avLst>
        </a:prstGeom>
      </dgm:spPr>
      <dgm:t>
        <a:bodyPr/>
        <a:lstStyle/>
        <a:p>
          <a:endParaRPr lang="pl-PL"/>
        </a:p>
      </dgm:t>
    </dgm:pt>
    <dgm:pt modelId="{A8E764E6-B10F-463A-A8FA-5CBF284D4910}" type="pres">
      <dgm:prSet presAssocID="{C59984B2-59A8-4DEF-9BD6-1627800F6E8D}" presName="hierChild3" presStyleCnt="0"/>
      <dgm:spPr/>
    </dgm:pt>
    <dgm:pt modelId="{7E5A8446-F841-480F-8507-C20C15CFA0D4}" type="pres">
      <dgm:prSet presAssocID="{79C83CEF-57F3-450A-AA54-DB7BA0D6F575}" presName="bgShapesFlow" presStyleCnt="0"/>
      <dgm:spPr/>
    </dgm:pt>
  </dgm:ptLst>
  <dgm:cxnLst>
    <dgm:cxn modelId="{42126DEC-1EB6-4C7C-A328-745A4F2646D7}" srcId="{A92B4CFB-A091-467B-BAE7-4D635E92CB94}" destId="{322DABB7-5B6B-4B20-980A-D6B0F72E8949}" srcOrd="1" destOrd="0" parTransId="{FC723754-F873-4B5D-A926-9709FB937BA3}" sibTransId="{79B8B953-9262-43F2-A91B-4D938D83D933}"/>
    <dgm:cxn modelId="{89A7A85F-107C-4858-8777-FF22A1087E3A}" type="presOf" srcId="{322DABB7-5B6B-4B20-980A-D6B0F72E8949}" destId="{59816CB9-E847-4D70-A18D-7FBC8713C31D}" srcOrd="0" destOrd="0" presId="urn:microsoft.com/office/officeart/2005/8/layout/hierarchy6"/>
    <dgm:cxn modelId="{5950EF1B-906E-440F-8B54-7D8F4B1DFEDE}" type="presOf" srcId="{29829065-3364-43B1-9E85-DEA85B40404A}" destId="{3DF65969-15FD-45FF-8C00-8DF7579C257E}" srcOrd="0" destOrd="0" presId="urn:microsoft.com/office/officeart/2005/8/layout/hierarchy6"/>
    <dgm:cxn modelId="{7C1B9CEB-BBE1-4D95-8635-AE7E9B934372}" type="presOf" srcId="{2680AB8D-F336-4302-9874-E8F6D889D81E}" destId="{754E6C81-1BB5-4DF6-B0D3-16F567C5F270}" srcOrd="0" destOrd="0" presId="urn:microsoft.com/office/officeart/2005/8/layout/hierarchy6"/>
    <dgm:cxn modelId="{6AAA4FBA-1A4D-4749-8F3D-CA0009C3F8CB}" srcId="{A92B4CFB-A091-467B-BAE7-4D635E92CB94}" destId="{30430CE8-5E0D-4E7E-869A-1B4F58F7B5F5}" srcOrd="4" destOrd="0" parTransId="{16EF51DF-0E8F-4D55-888D-F37A460BF5B5}" sibTransId="{27559177-77AF-4E67-AF92-CF042D218472}"/>
    <dgm:cxn modelId="{52E533CD-69E4-4AAC-A16D-8F70277CE093}" srcId="{A92B4CFB-A091-467B-BAE7-4D635E92CB94}" destId="{C59984B2-59A8-4DEF-9BD6-1627800F6E8D}" srcOrd="5" destOrd="0" parTransId="{2680AB8D-F336-4302-9874-E8F6D889D81E}" sibTransId="{C4645359-BE03-4DE1-B661-4D752B2A8E6F}"/>
    <dgm:cxn modelId="{971C0E69-0827-4F48-957A-998015813C1D}" srcId="{A92B4CFB-A091-467B-BAE7-4D635E92CB94}" destId="{97268D0A-4D16-47DC-A77A-F8D2DD340CBE}" srcOrd="2" destOrd="0" parTransId="{F68F23EC-F0E1-434C-B78D-E8CAB3428543}" sibTransId="{7C402594-D347-4D3E-B9E7-B18B64BAFE33}"/>
    <dgm:cxn modelId="{A15F97B5-7EB8-4283-BA45-2180B07CB226}" type="presOf" srcId="{FC723754-F873-4B5D-A926-9709FB937BA3}" destId="{BD02C563-DC36-4831-BE53-BB2B91CA7832}" srcOrd="0" destOrd="0" presId="urn:microsoft.com/office/officeart/2005/8/layout/hierarchy6"/>
    <dgm:cxn modelId="{8DD327C8-7AE5-407E-B9AD-457B81FF785A}" type="presOf" srcId="{C59984B2-59A8-4DEF-9BD6-1627800F6E8D}" destId="{A55C0F3D-2D85-4B58-B973-E7133C8071AE}" srcOrd="0" destOrd="0" presId="urn:microsoft.com/office/officeart/2005/8/layout/hierarchy6"/>
    <dgm:cxn modelId="{C68DBCD8-7A1A-4037-9A49-9E649BD56D4E}" srcId="{79C83CEF-57F3-450A-AA54-DB7BA0D6F575}" destId="{A92B4CFB-A091-467B-BAE7-4D635E92CB94}" srcOrd="0" destOrd="0" parTransId="{87F301B6-7C46-47EA-AD1C-CC2A9AF37E30}" sibTransId="{ED5E42FD-D23E-4C92-9861-C7D761055BDC}"/>
    <dgm:cxn modelId="{86AB6771-740B-464F-9818-C9E844744F10}" srcId="{A92B4CFB-A091-467B-BAE7-4D635E92CB94}" destId="{C07BB023-9AFF-4643-B1EA-8100E59C183F}" srcOrd="3" destOrd="0" parTransId="{23552DB8-377B-4DF7-8919-D33C99FE776C}" sibTransId="{E7F78A7E-33A6-471E-AC5D-B559C58DB364}"/>
    <dgm:cxn modelId="{36593272-9165-42B8-A2F2-B29E27FB204A}" type="presOf" srcId="{A92B4CFB-A091-467B-BAE7-4D635E92CB94}" destId="{209EB003-2DEE-44E0-A014-5F68024DEAB3}" srcOrd="0" destOrd="0" presId="urn:microsoft.com/office/officeart/2005/8/layout/hierarchy6"/>
    <dgm:cxn modelId="{AD97C918-9EA3-423D-94FB-5AE178A2F9E7}" srcId="{A92B4CFB-A091-467B-BAE7-4D635E92CB94}" destId="{29829065-3364-43B1-9E85-DEA85B40404A}" srcOrd="0" destOrd="0" parTransId="{6F2D9257-75E3-47CE-AACD-D63C2E5B68E8}" sibTransId="{BA4ABD0E-EA64-4ACA-A5C1-C57610AF5F39}"/>
    <dgm:cxn modelId="{0E0CECCF-9201-4D95-9553-40B63B9AF290}" type="presOf" srcId="{23552DB8-377B-4DF7-8919-D33C99FE776C}" destId="{1B9A8B86-22EB-4487-86EE-E9229CDA6A8C}" srcOrd="0" destOrd="0" presId="urn:microsoft.com/office/officeart/2005/8/layout/hierarchy6"/>
    <dgm:cxn modelId="{32397386-9962-45A0-B33F-19BC6B8ED39E}" type="presOf" srcId="{16EF51DF-0E8F-4D55-888D-F37A460BF5B5}" destId="{6EF146F6-DA62-499E-9E1E-FB083B4A3138}" srcOrd="0" destOrd="0" presId="urn:microsoft.com/office/officeart/2005/8/layout/hierarchy6"/>
    <dgm:cxn modelId="{EA1EDC97-6AD3-42A5-8810-E874ACD4D4D7}" type="presOf" srcId="{30430CE8-5E0D-4E7E-869A-1B4F58F7B5F5}" destId="{D721A56C-9EF6-4101-92C6-13A79A8C7C7B}" srcOrd="0" destOrd="0" presId="urn:microsoft.com/office/officeart/2005/8/layout/hierarchy6"/>
    <dgm:cxn modelId="{129C5B1E-C8D0-4EDC-A81D-8CC11F33552A}" type="presOf" srcId="{6F2D9257-75E3-47CE-AACD-D63C2E5B68E8}" destId="{CC5BD266-928B-461D-9809-0EFCC8D21012}" srcOrd="0" destOrd="0" presId="urn:microsoft.com/office/officeart/2005/8/layout/hierarchy6"/>
    <dgm:cxn modelId="{0A981BCE-1988-45E6-8428-9050ED3BA21C}" type="presOf" srcId="{97268D0A-4D16-47DC-A77A-F8D2DD340CBE}" destId="{A01CF434-C65A-4E30-8376-BC6E9C4FD31A}" srcOrd="0" destOrd="0" presId="urn:microsoft.com/office/officeart/2005/8/layout/hierarchy6"/>
    <dgm:cxn modelId="{AC17527F-D379-40D6-A436-CE5A8F1C4E63}" type="presOf" srcId="{79C83CEF-57F3-450A-AA54-DB7BA0D6F575}" destId="{7510CA7A-5099-49D1-B922-9F8AF590BE7C}" srcOrd="0" destOrd="0" presId="urn:microsoft.com/office/officeart/2005/8/layout/hierarchy6"/>
    <dgm:cxn modelId="{C14EF87E-4DB0-4318-A4B8-944411C1D4A8}" type="presOf" srcId="{F68F23EC-F0E1-434C-B78D-E8CAB3428543}" destId="{2B77F828-0CD4-41B7-A95D-25E52A384F7E}" srcOrd="0" destOrd="0" presId="urn:microsoft.com/office/officeart/2005/8/layout/hierarchy6"/>
    <dgm:cxn modelId="{AFED653A-32D6-46CE-8EBA-5270A32FE089}" type="presOf" srcId="{C07BB023-9AFF-4643-B1EA-8100E59C183F}" destId="{E113AFF2-7B9A-4328-8D22-4DA7D9CC2C28}" srcOrd="0" destOrd="0" presId="urn:microsoft.com/office/officeart/2005/8/layout/hierarchy6"/>
    <dgm:cxn modelId="{A71D4DF0-2A10-4043-8609-4B593E8CBEB1}" type="presParOf" srcId="{7510CA7A-5099-49D1-B922-9F8AF590BE7C}" destId="{596BAEA3-949A-41B2-871A-EBB7B67FC676}" srcOrd="0" destOrd="0" presId="urn:microsoft.com/office/officeart/2005/8/layout/hierarchy6"/>
    <dgm:cxn modelId="{25FA310C-D66B-4744-9FE3-0DB6BAE18823}" type="presParOf" srcId="{596BAEA3-949A-41B2-871A-EBB7B67FC676}" destId="{F71FDC0B-25D2-4976-8183-2B35CC68C261}" srcOrd="0" destOrd="0" presId="urn:microsoft.com/office/officeart/2005/8/layout/hierarchy6"/>
    <dgm:cxn modelId="{FC39C5A4-FF60-453B-9167-CBD613D274C3}" type="presParOf" srcId="{F71FDC0B-25D2-4976-8183-2B35CC68C261}" destId="{41C6E842-0B57-4F9F-8B19-4F14DB9A7C55}" srcOrd="0" destOrd="0" presId="urn:microsoft.com/office/officeart/2005/8/layout/hierarchy6"/>
    <dgm:cxn modelId="{FF7EA670-8A2A-4326-8C10-0B72786FCF0C}" type="presParOf" srcId="{41C6E842-0B57-4F9F-8B19-4F14DB9A7C55}" destId="{209EB003-2DEE-44E0-A014-5F68024DEAB3}" srcOrd="0" destOrd="0" presId="urn:microsoft.com/office/officeart/2005/8/layout/hierarchy6"/>
    <dgm:cxn modelId="{33EDF59A-F7BE-4862-858B-2C8D7A226B54}" type="presParOf" srcId="{41C6E842-0B57-4F9F-8B19-4F14DB9A7C55}" destId="{D4CA47C9-7332-40CC-B8D7-56AC4D877340}" srcOrd="1" destOrd="0" presId="urn:microsoft.com/office/officeart/2005/8/layout/hierarchy6"/>
    <dgm:cxn modelId="{4529077C-D634-48A4-8E30-2B56BFF2EF20}" type="presParOf" srcId="{D4CA47C9-7332-40CC-B8D7-56AC4D877340}" destId="{CC5BD266-928B-461D-9809-0EFCC8D21012}" srcOrd="0" destOrd="0" presId="urn:microsoft.com/office/officeart/2005/8/layout/hierarchy6"/>
    <dgm:cxn modelId="{236D4E57-1301-4EBD-99F6-C8EAA0E4C6F4}" type="presParOf" srcId="{D4CA47C9-7332-40CC-B8D7-56AC4D877340}" destId="{FE2265AA-9ED7-4040-A79F-E9FCE509D2FE}" srcOrd="1" destOrd="0" presId="urn:microsoft.com/office/officeart/2005/8/layout/hierarchy6"/>
    <dgm:cxn modelId="{01C22B74-6FD6-48A5-AF2C-6B4D5FE63207}" type="presParOf" srcId="{FE2265AA-9ED7-4040-A79F-E9FCE509D2FE}" destId="{3DF65969-15FD-45FF-8C00-8DF7579C257E}" srcOrd="0" destOrd="0" presId="urn:microsoft.com/office/officeart/2005/8/layout/hierarchy6"/>
    <dgm:cxn modelId="{D34891CD-61A2-49A1-B768-F1A254E6A4DA}" type="presParOf" srcId="{FE2265AA-9ED7-4040-A79F-E9FCE509D2FE}" destId="{452732FD-85CF-479B-B966-A877E7335F3D}" srcOrd="1" destOrd="0" presId="urn:microsoft.com/office/officeart/2005/8/layout/hierarchy6"/>
    <dgm:cxn modelId="{E5B653AD-1C6D-4237-9365-16C4DA424032}" type="presParOf" srcId="{D4CA47C9-7332-40CC-B8D7-56AC4D877340}" destId="{BD02C563-DC36-4831-BE53-BB2B91CA7832}" srcOrd="2" destOrd="0" presId="urn:microsoft.com/office/officeart/2005/8/layout/hierarchy6"/>
    <dgm:cxn modelId="{B5B1D04D-2402-4B81-B08E-99887D4AD0B2}" type="presParOf" srcId="{D4CA47C9-7332-40CC-B8D7-56AC4D877340}" destId="{234586C8-7584-4C04-A216-058BD1CE452B}" srcOrd="3" destOrd="0" presId="urn:microsoft.com/office/officeart/2005/8/layout/hierarchy6"/>
    <dgm:cxn modelId="{63459D0B-1E77-44B0-8F13-84F1D18BA755}" type="presParOf" srcId="{234586C8-7584-4C04-A216-058BD1CE452B}" destId="{59816CB9-E847-4D70-A18D-7FBC8713C31D}" srcOrd="0" destOrd="0" presId="urn:microsoft.com/office/officeart/2005/8/layout/hierarchy6"/>
    <dgm:cxn modelId="{BE81239C-7627-4E82-8981-91B0699D77F4}" type="presParOf" srcId="{234586C8-7584-4C04-A216-058BD1CE452B}" destId="{5C0987B0-2397-478C-98F7-41AA9B4D956A}" srcOrd="1" destOrd="0" presId="urn:microsoft.com/office/officeart/2005/8/layout/hierarchy6"/>
    <dgm:cxn modelId="{982FECB1-A6A2-4A65-9646-10951887FF44}" type="presParOf" srcId="{D4CA47C9-7332-40CC-B8D7-56AC4D877340}" destId="{2B77F828-0CD4-41B7-A95D-25E52A384F7E}" srcOrd="4" destOrd="0" presId="urn:microsoft.com/office/officeart/2005/8/layout/hierarchy6"/>
    <dgm:cxn modelId="{0631E492-8736-475A-A85A-A49B0DB73789}" type="presParOf" srcId="{D4CA47C9-7332-40CC-B8D7-56AC4D877340}" destId="{7FC13C03-2623-4756-8D45-5F2BB6831D65}" srcOrd="5" destOrd="0" presId="urn:microsoft.com/office/officeart/2005/8/layout/hierarchy6"/>
    <dgm:cxn modelId="{7DBFDAE7-3944-4BC3-B384-3259A94E8C7A}" type="presParOf" srcId="{7FC13C03-2623-4756-8D45-5F2BB6831D65}" destId="{A01CF434-C65A-4E30-8376-BC6E9C4FD31A}" srcOrd="0" destOrd="0" presId="urn:microsoft.com/office/officeart/2005/8/layout/hierarchy6"/>
    <dgm:cxn modelId="{7ED49C51-B10D-4D5F-A8DC-E73DCD90EC0D}" type="presParOf" srcId="{7FC13C03-2623-4756-8D45-5F2BB6831D65}" destId="{248F8C0E-1401-4487-8D25-CABAB888F9FC}" srcOrd="1" destOrd="0" presId="urn:microsoft.com/office/officeart/2005/8/layout/hierarchy6"/>
    <dgm:cxn modelId="{E0E9E6D7-B519-4BF6-9843-6195541FEC89}" type="presParOf" srcId="{D4CA47C9-7332-40CC-B8D7-56AC4D877340}" destId="{1B9A8B86-22EB-4487-86EE-E9229CDA6A8C}" srcOrd="6" destOrd="0" presId="urn:microsoft.com/office/officeart/2005/8/layout/hierarchy6"/>
    <dgm:cxn modelId="{A8E2D200-AEA9-4806-A37E-36F8305E09D8}" type="presParOf" srcId="{D4CA47C9-7332-40CC-B8D7-56AC4D877340}" destId="{A977E0D3-2D6F-4985-BE01-F1814D6A9C34}" srcOrd="7" destOrd="0" presId="urn:microsoft.com/office/officeart/2005/8/layout/hierarchy6"/>
    <dgm:cxn modelId="{662A7331-4311-42BA-BEA6-7AF9C0711082}" type="presParOf" srcId="{A977E0D3-2D6F-4985-BE01-F1814D6A9C34}" destId="{E113AFF2-7B9A-4328-8D22-4DA7D9CC2C28}" srcOrd="0" destOrd="0" presId="urn:microsoft.com/office/officeart/2005/8/layout/hierarchy6"/>
    <dgm:cxn modelId="{17880038-DFF3-4F50-92CC-23331CBA9720}" type="presParOf" srcId="{A977E0D3-2D6F-4985-BE01-F1814D6A9C34}" destId="{42F2F3D1-F5C4-45C0-8ECC-72AE8DDCD472}" srcOrd="1" destOrd="0" presId="urn:microsoft.com/office/officeart/2005/8/layout/hierarchy6"/>
    <dgm:cxn modelId="{5CF715C3-5005-469A-A159-6ADD74B5275A}" type="presParOf" srcId="{D4CA47C9-7332-40CC-B8D7-56AC4D877340}" destId="{6EF146F6-DA62-499E-9E1E-FB083B4A3138}" srcOrd="8" destOrd="0" presId="urn:microsoft.com/office/officeart/2005/8/layout/hierarchy6"/>
    <dgm:cxn modelId="{6BA70616-4EC6-4215-A760-B80E6ED03EE6}" type="presParOf" srcId="{D4CA47C9-7332-40CC-B8D7-56AC4D877340}" destId="{14398592-2626-4EE9-9E9A-EF3607ED10BB}" srcOrd="9" destOrd="0" presId="urn:microsoft.com/office/officeart/2005/8/layout/hierarchy6"/>
    <dgm:cxn modelId="{D4721C95-CEF8-4525-887B-CBFF7EEBFEA9}" type="presParOf" srcId="{14398592-2626-4EE9-9E9A-EF3607ED10BB}" destId="{D721A56C-9EF6-4101-92C6-13A79A8C7C7B}" srcOrd="0" destOrd="0" presId="urn:microsoft.com/office/officeart/2005/8/layout/hierarchy6"/>
    <dgm:cxn modelId="{F73CB083-4417-41C0-BCFE-B1698C942A7D}" type="presParOf" srcId="{14398592-2626-4EE9-9E9A-EF3607ED10BB}" destId="{7E8A5782-C7C9-412D-8EEB-CC085F826083}" srcOrd="1" destOrd="0" presId="urn:microsoft.com/office/officeart/2005/8/layout/hierarchy6"/>
    <dgm:cxn modelId="{BD6C394F-6CF8-45A4-A32C-B94719EB0A0E}" type="presParOf" srcId="{D4CA47C9-7332-40CC-B8D7-56AC4D877340}" destId="{754E6C81-1BB5-4DF6-B0D3-16F567C5F270}" srcOrd="10" destOrd="0" presId="urn:microsoft.com/office/officeart/2005/8/layout/hierarchy6"/>
    <dgm:cxn modelId="{3595FEE7-F8A5-47E7-A2E4-8D249E980C05}" type="presParOf" srcId="{D4CA47C9-7332-40CC-B8D7-56AC4D877340}" destId="{48000BAB-8667-4A37-84D7-0B324A5B4556}" srcOrd="11" destOrd="0" presId="urn:microsoft.com/office/officeart/2005/8/layout/hierarchy6"/>
    <dgm:cxn modelId="{06CD6F41-C01D-4FD3-8B7C-132E95DF95F0}" type="presParOf" srcId="{48000BAB-8667-4A37-84D7-0B324A5B4556}" destId="{A55C0F3D-2D85-4B58-B973-E7133C8071AE}" srcOrd="0" destOrd="0" presId="urn:microsoft.com/office/officeart/2005/8/layout/hierarchy6"/>
    <dgm:cxn modelId="{34379FDA-6391-45D3-96C5-49F12CC55E25}" type="presParOf" srcId="{48000BAB-8667-4A37-84D7-0B324A5B4556}" destId="{A8E764E6-B10F-463A-A8FA-5CBF284D4910}" srcOrd="1" destOrd="0" presId="urn:microsoft.com/office/officeart/2005/8/layout/hierarchy6"/>
    <dgm:cxn modelId="{6D671EA1-D556-4090-A7DA-318D316E9D46}" type="presParOf" srcId="{7510CA7A-5099-49D1-B922-9F8AF590BE7C}" destId="{7E5A8446-F841-480F-8507-C20C15CFA0D4}"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64303AB-28FD-4241-835C-57063761ECAA}" type="doc">
      <dgm:prSet loTypeId="urn:microsoft.com/office/officeart/2005/8/layout/orgChart1" loCatId="hierarchy" qsTypeId="urn:microsoft.com/office/officeart/2005/8/quickstyle/3d3" qsCatId="3D" csTypeId="urn:microsoft.com/office/officeart/2005/8/colors/colorful2" csCatId="colorful" phldr="1"/>
      <dgm:spPr/>
      <dgm:t>
        <a:bodyPr/>
        <a:lstStyle/>
        <a:p>
          <a:endParaRPr lang="pl-PL"/>
        </a:p>
      </dgm:t>
    </dgm:pt>
    <dgm:pt modelId="{5CA9F269-8663-4CF1-9DB0-9C2ABC75A679}">
      <dgm:prSet phldrT="[Tekst]"/>
      <dgm:spPr/>
      <dgm:t>
        <a:bodyPr/>
        <a:lstStyle/>
        <a:p>
          <a:r>
            <a:rPr lang="pl-PL">
              <a:solidFill>
                <a:sysClr val="windowText" lastClr="000000"/>
              </a:solidFill>
            </a:rPr>
            <a:t>Biologiczne oczyszczanie ścieków</a:t>
          </a:r>
        </a:p>
      </dgm:t>
    </dgm:pt>
    <dgm:pt modelId="{99DD4163-103F-4946-BDF8-18DA6C431BD4}" type="parTrans" cxnId="{EA016293-67CB-47D8-8C2E-D6B1694046E3}">
      <dgm:prSet/>
      <dgm:spPr/>
      <dgm:t>
        <a:bodyPr/>
        <a:lstStyle/>
        <a:p>
          <a:endParaRPr lang="pl-PL"/>
        </a:p>
      </dgm:t>
    </dgm:pt>
    <dgm:pt modelId="{C98E105E-76AE-4944-9FAA-4EA75771E094}" type="sibTrans" cxnId="{EA016293-67CB-47D8-8C2E-D6B1694046E3}">
      <dgm:prSet/>
      <dgm:spPr/>
      <dgm:t>
        <a:bodyPr/>
        <a:lstStyle/>
        <a:p>
          <a:endParaRPr lang="pl-PL"/>
        </a:p>
      </dgm:t>
    </dgm:pt>
    <dgm:pt modelId="{3C8B4A97-0D2B-44C3-AAD4-05E94FE1D2D4}">
      <dgm:prSet phldrT="[Tekst]" custT="1"/>
      <dgm:spPr/>
      <dgm:t>
        <a:bodyPr/>
        <a:lstStyle/>
        <a:p>
          <a:r>
            <a:rPr lang="pl-PL" sz="2000" dirty="0">
              <a:solidFill>
                <a:sysClr val="windowText" lastClr="000000"/>
              </a:solidFill>
            </a:rPr>
            <a:t>Metody naturalne</a:t>
          </a:r>
        </a:p>
      </dgm:t>
    </dgm:pt>
    <dgm:pt modelId="{14C1CB21-1168-4102-9CD4-6439AA489C76}" type="parTrans" cxnId="{F6131C6B-74EF-4FAC-BFF5-43FF705FE987}">
      <dgm:prSet/>
      <dgm:spPr/>
      <dgm:t>
        <a:bodyPr/>
        <a:lstStyle/>
        <a:p>
          <a:endParaRPr lang="pl-PL"/>
        </a:p>
      </dgm:t>
    </dgm:pt>
    <dgm:pt modelId="{EA2099DD-F831-4EAB-8CD0-972096A862FA}" type="sibTrans" cxnId="{F6131C6B-74EF-4FAC-BFF5-43FF705FE987}">
      <dgm:prSet/>
      <dgm:spPr/>
      <dgm:t>
        <a:bodyPr/>
        <a:lstStyle/>
        <a:p>
          <a:endParaRPr lang="pl-PL"/>
        </a:p>
      </dgm:t>
    </dgm:pt>
    <dgm:pt modelId="{A6ADE6C3-0F0D-430A-961D-92A2ACD57049}">
      <dgm:prSet phldrT="[Tekst]" custT="1"/>
      <dgm:spPr/>
      <dgm:t>
        <a:bodyPr/>
        <a:lstStyle/>
        <a:p>
          <a:r>
            <a:rPr lang="pl-PL" sz="2000">
              <a:solidFill>
                <a:sysClr val="windowText" lastClr="000000"/>
              </a:solidFill>
            </a:rPr>
            <a:t>Metody sztuczne</a:t>
          </a:r>
        </a:p>
      </dgm:t>
    </dgm:pt>
    <dgm:pt modelId="{1317E6D1-49D4-431B-BCCF-F81949FA7DA6}" type="parTrans" cxnId="{805D35C3-5A15-4025-8663-6418E630DD76}">
      <dgm:prSet/>
      <dgm:spPr/>
      <dgm:t>
        <a:bodyPr/>
        <a:lstStyle/>
        <a:p>
          <a:endParaRPr lang="pl-PL"/>
        </a:p>
      </dgm:t>
    </dgm:pt>
    <dgm:pt modelId="{2CA8114B-57B3-4DE5-9C9A-3ECC0940B4EC}" type="sibTrans" cxnId="{805D35C3-5A15-4025-8663-6418E630DD76}">
      <dgm:prSet/>
      <dgm:spPr/>
      <dgm:t>
        <a:bodyPr/>
        <a:lstStyle/>
        <a:p>
          <a:endParaRPr lang="pl-PL"/>
        </a:p>
      </dgm:t>
    </dgm:pt>
    <dgm:pt modelId="{62ECD440-A645-4904-AA9F-9DB7DACBDAA8}">
      <dgm:prSet phldrT="[Tekst]" custT="1"/>
      <dgm:spPr/>
      <dgm:t>
        <a:bodyPr/>
        <a:lstStyle/>
        <a:p>
          <a:r>
            <a:rPr lang="pl-PL" sz="2000">
              <a:solidFill>
                <a:sysClr val="windowText" lastClr="000000"/>
              </a:solidFill>
            </a:rPr>
            <a:t>Metody pośrednie</a:t>
          </a:r>
        </a:p>
      </dgm:t>
    </dgm:pt>
    <dgm:pt modelId="{9FF967BD-B1F8-4249-8175-7D6D56CC2905}" type="parTrans" cxnId="{E111C983-C6F2-4FCB-A920-DC8413294D3B}">
      <dgm:prSet/>
      <dgm:spPr/>
      <dgm:t>
        <a:bodyPr/>
        <a:lstStyle/>
        <a:p>
          <a:endParaRPr lang="pl-PL"/>
        </a:p>
      </dgm:t>
    </dgm:pt>
    <dgm:pt modelId="{18984377-5A61-4C78-9C73-1FF598198492}" type="sibTrans" cxnId="{E111C983-C6F2-4FCB-A920-DC8413294D3B}">
      <dgm:prSet/>
      <dgm:spPr/>
      <dgm:t>
        <a:bodyPr/>
        <a:lstStyle/>
        <a:p>
          <a:endParaRPr lang="pl-PL"/>
        </a:p>
      </dgm:t>
    </dgm:pt>
    <dgm:pt modelId="{9F697F1F-AC32-45D8-9044-9CEC81E6B2B2}" type="pres">
      <dgm:prSet presAssocID="{364303AB-28FD-4241-835C-57063761ECAA}" presName="hierChild1" presStyleCnt="0">
        <dgm:presLayoutVars>
          <dgm:orgChart val="1"/>
          <dgm:chPref val="1"/>
          <dgm:dir/>
          <dgm:animOne val="branch"/>
          <dgm:animLvl val="lvl"/>
          <dgm:resizeHandles/>
        </dgm:presLayoutVars>
      </dgm:prSet>
      <dgm:spPr/>
      <dgm:t>
        <a:bodyPr/>
        <a:lstStyle/>
        <a:p>
          <a:endParaRPr lang="pl-PL"/>
        </a:p>
      </dgm:t>
    </dgm:pt>
    <dgm:pt modelId="{A968BF61-F2D2-457B-BCA8-3848E1433A8D}" type="pres">
      <dgm:prSet presAssocID="{5CA9F269-8663-4CF1-9DB0-9C2ABC75A679}" presName="hierRoot1" presStyleCnt="0">
        <dgm:presLayoutVars>
          <dgm:hierBranch val="init"/>
        </dgm:presLayoutVars>
      </dgm:prSet>
      <dgm:spPr/>
    </dgm:pt>
    <dgm:pt modelId="{92754573-5A36-4779-8405-A035D7AE3A48}" type="pres">
      <dgm:prSet presAssocID="{5CA9F269-8663-4CF1-9DB0-9C2ABC75A679}" presName="rootComposite1" presStyleCnt="0"/>
      <dgm:spPr/>
    </dgm:pt>
    <dgm:pt modelId="{7A6F4586-F4DC-435E-B50B-7D99A5DA84E3}" type="pres">
      <dgm:prSet presAssocID="{5CA9F269-8663-4CF1-9DB0-9C2ABC75A679}" presName="rootText1" presStyleLbl="node0" presStyleIdx="0" presStyleCnt="1" custScaleX="196974">
        <dgm:presLayoutVars>
          <dgm:chPref val="3"/>
        </dgm:presLayoutVars>
      </dgm:prSet>
      <dgm:spPr/>
      <dgm:t>
        <a:bodyPr/>
        <a:lstStyle/>
        <a:p>
          <a:endParaRPr lang="pl-PL"/>
        </a:p>
      </dgm:t>
    </dgm:pt>
    <dgm:pt modelId="{0BC067C8-4270-4843-814F-72D902722CB1}" type="pres">
      <dgm:prSet presAssocID="{5CA9F269-8663-4CF1-9DB0-9C2ABC75A679}" presName="rootConnector1" presStyleLbl="node1" presStyleIdx="0" presStyleCnt="0"/>
      <dgm:spPr/>
      <dgm:t>
        <a:bodyPr/>
        <a:lstStyle/>
        <a:p>
          <a:endParaRPr lang="pl-PL"/>
        </a:p>
      </dgm:t>
    </dgm:pt>
    <dgm:pt modelId="{6A7C414C-9EC7-4899-80BA-A40048057738}" type="pres">
      <dgm:prSet presAssocID="{5CA9F269-8663-4CF1-9DB0-9C2ABC75A679}" presName="hierChild2" presStyleCnt="0"/>
      <dgm:spPr/>
    </dgm:pt>
    <dgm:pt modelId="{B0D83909-9486-43EA-B38B-C5573BA71097}" type="pres">
      <dgm:prSet presAssocID="{14C1CB21-1168-4102-9CD4-6439AA489C76}" presName="Name37" presStyleLbl="parChTrans1D2" presStyleIdx="0" presStyleCnt="3"/>
      <dgm:spPr/>
      <dgm:t>
        <a:bodyPr/>
        <a:lstStyle/>
        <a:p>
          <a:endParaRPr lang="pl-PL"/>
        </a:p>
      </dgm:t>
    </dgm:pt>
    <dgm:pt modelId="{843D6449-FE47-462A-A51C-1FBA911E08A4}" type="pres">
      <dgm:prSet presAssocID="{3C8B4A97-0D2B-44C3-AAD4-05E94FE1D2D4}" presName="hierRoot2" presStyleCnt="0">
        <dgm:presLayoutVars>
          <dgm:hierBranch val="init"/>
        </dgm:presLayoutVars>
      </dgm:prSet>
      <dgm:spPr/>
    </dgm:pt>
    <dgm:pt modelId="{7E7C92D3-C5B7-48DA-BE8A-A1F342188747}" type="pres">
      <dgm:prSet presAssocID="{3C8B4A97-0D2B-44C3-AAD4-05E94FE1D2D4}" presName="rootComposite" presStyleCnt="0"/>
      <dgm:spPr/>
    </dgm:pt>
    <dgm:pt modelId="{1F65DE18-1C95-456E-BFAA-1A3544AB2E43}" type="pres">
      <dgm:prSet presAssocID="{3C8B4A97-0D2B-44C3-AAD4-05E94FE1D2D4}" presName="rootText" presStyleLbl="node2" presStyleIdx="0" presStyleCnt="3">
        <dgm:presLayoutVars>
          <dgm:chPref val="3"/>
        </dgm:presLayoutVars>
      </dgm:prSet>
      <dgm:spPr/>
      <dgm:t>
        <a:bodyPr/>
        <a:lstStyle/>
        <a:p>
          <a:endParaRPr lang="pl-PL"/>
        </a:p>
      </dgm:t>
    </dgm:pt>
    <dgm:pt modelId="{F49E7484-C7BB-41BA-86E1-9338D3880F2C}" type="pres">
      <dgm:prSet presAssocID="{3C8B4A97-0D2B-44C3-AAD4-05E94FE1D2D4}" presName="rootConnector" presStyleLbl="node2" presStyleIdx="0" presStyleCnt="3"/>
      <dgm:spPr/>
      <dgm:t>
        <a:bodyPr/>
        <a:lstStyle/>
        <a:p>
          <a:endParaRPr lang="pl-PL"/>
        </a:p>
      </dgm:t>
    </dgm:pt>
    <dgm:pt modelId="{D7F5BAC0-E5CD-4A7B-B914-86CF5194B6FB}" type="pres">
      <dgm:prSet presAssocID="{3C8B4A97-0D2B-44C3-AAD4-05E94FE1D2D4}" presName="hierChild4" presStyleCnt="0"/>
      <dgm:spPr/>
    </dgm:pt>
    <dgm:pt modelId="{A0E6C53B-CE96-4B6A-9ED2-D933036CA6A2}" type="pres">
      <dgm:prSet presAssocID="{3C8B4A97-0D2B-44C3-AAD4-05E94FE1D2D4}" presName="hierChild5" presStyleCnt="0"/>
      <dgm:spPr/>
    </dgm:pt>
    <dgm:pt modelId="{9FEA7BAC-3F64-4D41-B194-DF6493559247}" type="pres">
      <dgm:prSet presAssocID="{1317E6D1-49D4-431B-BCCF-F81949FA7DA6}" presName="Name37" presStyleLbl="parChTrans1D2" presStyleIdx="1" presStyleCnt="3"/>
      <dgm:spPr/>
      <dgm:t>
        <a:bodyPr/>
        <a:lstStyle/>
        <a:p>
          <a:endParaRPr lang="pl-PL"/>
        </a:p>
      </dgm:t>
    </dgm:pt>
    <dgm:pt modelId="{5D5C1499-E63E-4367-A226-4F10E4B22B15}" type="pres">
      <dgm:prSet presAssocID="{A6ADE6C3-0F0D-430A-961D-92A2ACD57049}" presName="hierRoot2" presStyleCnt="0">
        <dgm:presLayoutVars>
          <dgm:hierBranch val="init"/>
        </dgm:presLayoutVars>
      </dgm:prSet>
      <dgm:spPr/>
    </dgm:pt>
    <dgm:pt modelId="{C10AA729-E0EA-471A-9F9C-AEAA52D7F1E7}" type="pres">
      <dgm:prSet presAssocID="{A6ADE6C3-0F0D-430A-961D-92A2ACD57049}" presName="rootComposite" presStyleCnt="0"/>
      <dgm:spPr/>
    </dgm:pt>
    <dgm:pt modelId="{3D155752-4FC7-4528-957C-DA42C87D0ACE}" type="pres">
      <dgm:prSet presAssocID="{A6ADE6C3-0F0D-430A-961D-92A2ACD57049}" presName="rootText" presStyleLbl="node2" presStyleIdx="1" presStyleCnt="3">
        <dgm:presLayoutVars>
          <dgm:chPref val="3"/>
        </dgm:presLayoutVars>
      </dgm:prSet>
      <dgm:spPr/>
      <dgm:t>
        <a:bodyPr/>
        <a:lstStyle/>
        <a:p>
          <a:endParaRPr lang="pl-PL"/>
        </a:p>
      </dgm:t>
    </dgm:pt>
    <dgm:pt modelId="{9228FF9A-2D05-4EBD-8A02-FCCABED5BFC9}" type="pres">
      <dgm:prSet presAssocID="{A6ADE6C3-0F0D-430A-961D-92A2ACD57049}" presName="rootConnector" presStyleLbl="node2" presStyleIdx="1" presStyleCnt="3"/>
      <dgm:spPr/>
      <dgm:t>
        <a:bodyPr/>
        <a:lstStyle/>
        <a:p>
          <a:endParaRPr lang="pl-PL"/>
        </a:p>
      </dgm:t>
    </dgm:pt>
    <dgm:pt modelId="{381D9542-109E-4DD4-80D5-AAA283670F63}" type="pres">
      <dgm:prSet presAssocID="{A6ADE6C3-0F0D-430A-961D-92A2ACD57049}" presName="hierChild4" presStyleCnt="0"/>
      <dgm:spPr/>
    </dgm:pt>
    <dgm:pt modelId="{4657935C-EE6A-4E70-9BAD-66C96AA81A5E}" type="pres">
      <dgm:prSet presAssocID="{A6ADE6C3-0F0D-430A-961D-92A2ACD57049}" presName="hierChild5" presStyleCnt="0"/>
      <dgm:spPr/>
    </dgm:pt>
    <dgm:pt modelId="{E2C5DBC9-C50A-4BD1-9A48-45A106D006C0}" type="pres">
      <dgm:prSet presAssocID="{9FF967BD-B1F8-4249-8175-7D6D56CC2905}" presName="Name37" presStyleLbl="parChTrans1D2" presStyleIdx="2" presStyleCnt="3"/>
      <dgm:spPr/>
      <dgm:t>
        <a:bodyPr/>
        <a:lstStyle/>
        <a:p>
          <a:endParaRPr lang="pl-PL"/>
        </a:p>
      </dgm:t>
    </dgm:pt>
    <dgm:pt modelId="{E6EC81CD-20B2-41E7-AFA0-E9E50033CB02}" type="pres">
      <dgm:prSet presAssocID="{62ECD440-A645-4904-AA9F-9DB7DACBDAA8}" presName="hierRoot2" presStyleCnt="0">
        <dgm:presLayoutVars>
          <dgm:hierBranch val="init"/>
        </dgm:presLayoutVars>
      </dgm:prSet>
      <dgm:spPr/>
    </dgm:pt>
    <dgm:pt modelId="{6D71080D-171F-49D6-8A75-511C55903A10}" type="pres">
      <dgm:prSet presAssocID="{62ECD440-A645-4904-AA9F-9DB7DACBDAA8}" presName="rootComposite" presStyleCnt="0"/>
      <dgm:spPr/>
    </dgm:pt>
    <dgm:pt modelId="{90BC6BB6-EEED-43B3-93C1-AA4E76E47B30}" type="pres">
      <dgm:prSet presAssocID="{62ECD440-A645-4904-AA9F-9DB7DACBDAA8}" presName="rootText" presStyleLbl="node2" presStyleIdx="2" presStyleCnt="3">
        <dgm:presLayoutVars>
          <dgm:chPref val="3"/>
        </dgm:presLayoutVars>
      </dgm:prSet>
      <dgm:spPr/>
      <dgm:t>
        <a:bodyPr/>
        <a:lstStyle/>
        <a:p>
          <a:endParaRPr lang="pl-PL"/>
        </a:p>
      </dgm:t>
    </dgm:pt>
    <dgm:pt modelId="{44C6D514-EFDA-4B5E-AAF9-C2BD10A698DE}" type="pres">
      <dgm:prSet presAssocID="{62ECD440-A645-4904-AA9F-9DB7DACBDAA8}" presName="rootConnector" presStyleLbl="node2" presStyleIdx="2" presStyleCnt="3"/>
      <dgm:spPr/>
      <dgm:t>
        <a:bodyPr/>
        <a:lstStyle/>
        <a:p>
          <a:endParaRPr lang="pl-PL"/>
        </a:p>
      </dgm:t>
    </dgm:pt>
    <dgm:pt modelId="{F2C557C3-25B2-4B2F-BD52-94E2E39E531D}" type="pres">
      <dgm:prSet presAssocID="{62ECD440-A645-4904-AA9F-9DB7DACBDAA8}" presName="hierChild4" presStyleCnt="0"/>
      <dgm:spPr/>
    </dgm:pt>
    <dgm:pt modelId="{30282339-4089-47EF-AC65-1E6B026147A3}" type="pres">
      <dgm:prSet presAssocID="{62ECD440-A645-4904-AA9F-9DB7DACBDAA8}" presName="hierChild5" presStyleCnt="0"/>
      <dgm:spPr/>
    </dgm:pt>
    <dgm:pt modelId="{72E8A101-7515-4C37-A048-1E8C1861DEB7}" type="pres">
      <dgm:prSet presAssocID="{5CA9F269-8663-4CF1-9DB0-9C2ABC75A679}" presName="hierChild3" presStyleCnt="0"/>
      <dgm:spPr/>
    </dgm:pt>
  </dgm:ptLst>
  <dgm:cxnLst>
    <dgm:cxn modelId="{D213B2C7-B78D-41ED-AFE3-A4E8502D64C7}" type="presOf" srcId="{14C1CB21-1168-4102-9CD4-6439AA489C76}" destId="{B0D83909-9486-43EA-B38B-C5573BA71097}" srcOrd="0" destOrd="0" presId="urn:microsoft.com/office/officeart/2005/8/layout/orgChart1"/>
    <dgm:cxn modelId="{E1F7F1B3-1BDC-4E8A-A13D-3D3CE774CF99}" type="presOf" srcId="{A6ADE6C3-0F0D-430A-961D-92A2ACD57049}" destId="{9228FF9A-2D05-4EBD-8A02-FCCABED5BFC9}" srcOrd="1" destOrd="0" presId="urn:microsoft.com/office/officeart/2005/8/layout/orgChart1"/>
    <dgm:cxn modelId="{DD4538BC-A796-49E4-BB48-5DB721860D8B}" type="presOf" srcId="{62ECD440-A645-4904-AA9F-9DB7DACBDAA8}" destId="{90BC6BB6-EEED-43B3-93C1-AA4E76E47B30}" srcOrd="0" destOrd="0" presId="urn:microsoft.com/office/officeart/2005/8/layout/orgChart1"/>
    <dgm:cxn modelId="{F6131C6B-74EF-4FAC-BFF5-43FF705FE987}" srcId="{5CA9F269-8663-4CF1-9DB0-9C2ABC75A679}" destId="{3C8B4A97-0D2B-44C3-AAD4-05E94FE1D2D4}" srcOrd="0" destOrd="0" parTransId="{14C1CB21-1168-4102-9CD4-6439AA489C76}" sibTransId="{EA2099DD-F831-4EAB-8CD0-972096A862FA}"/>
    <dgm:cxn modelId="{37EA7E48-5945-42AD-AC47-E25F9861141C}" type="presOf" srcId="{3C8B4A97-0D2B-44C3-AAD4-05E94FE1D2D4}" destId="{1F65DE18-1C95-456E-BFAA-1A3544AB2E43}" srcOrd="0" destOrd="0" presId="urn:microsoft.com/office/officeart/2005/8/layout/orgChart1"/>
    <dgm:cxn modelId="{EA016293-67CB-47D8-8C2E-D6B1694046E3}" srcId="{364303AB-28FD-4241-835C-57063761ECAA}" destId="{5CA9F269-8663-4CF1-9DB0-9C2ABC75A679}" srcOrd="0" destOrd="0" parTransId="{99DD4163-103F-4946-BDF8-18DA6C431BD4}" sibTransId="{C98E105E-76AE-4944-9FAA-4EA75771E094}"/>
    <dgm:cxn modelId="{E111C983-C6F2-4FCB-A920-DC8413294D3B}" srcId="{5CA9F269-8663-4CF1-9DB0-9C2ABC75A679}" destId="{62ECD440-A645-4904-AA9F-9DB7DACBDAA8}" srcOrd="2" destOrd="0" parTransId="{9FF967BD-B1F8-4249-8175-7D6D56CC2905}" sibTransId="{18984377-5A61-4C78-9C73-1FF598198492}"/>
    <dgm:cxn modelId="{C3B9670E-0ADA-432A-B23F-E7A87EBA248C}" type="presOf" srcId="{9FF967BD-B1F8-4249-8175-7D6D56CC2905}" destId="{E2C5DBC9-C50A-4BD1-9A48-45A106D006C0}" srcOrd="0" destOrd="0" presId="urn:microsoft.com/office/officeart/2005/8/layout/orgChart1"/>
    <dgm:cxn modelId="{2AE7F562-6373-4CB8-B0DD-C52310EA7279}" type="presOf" srcId="{A6ADE6C3-0F0D-430A-961D-92A2ACD57049}" destId="{3D155752-4FC7-4528-957C-DA42C87D0ACE}" srcOrd="0" destOrd="0" presId="urn:microsoft.com/office/officeart/2005/8/layout/orgChart1"/>
    <dgm:cxn modelId="{34E0AD95-9689-40A4-A740-547843F1BC79}" type="presOf" srcId="{62ECD440-A645-4904-AA9F-9DB7DACBDAA8}" destId="{44C6D514-EFDA-4B5E-AAF9-C2BD10A698DE}" srcOrd="1" destOrd="0" presId="urn:microsoft.com/office/officeart/2005/8/layout/orgChart1"/>
    <dgm:cxn modelId="{BB09602F-32A8-48DF-8B2B-B52F2B753665}" type="presOf" srcId="{364303AB-28FD-4241-835C-57063761ECAA}" destId="{9F697F1F-AC32-45D8-9044-9CEC81E6B2B2}" srcOrd="0" destOrd="0" presId="urn:microsoft.com/office/officeart/2005/8/layout/orgChart1"/>
    <dgm:cxn modelId="{CBA6425B-F96E-40B5-B7C6-7B4D648D19E2}" type="presOf" srcId="{1317E6D1-49D4-431B-BCCF-F81949FA7DA6}" destId="{9FEA7BAC-3F64-4D41-B194-DF6493559247}" srcOrd="0" destOrd="0" presId="urn:microsoft.com/office/officeart/2005/8/layout/orgChart1"/>
    <dgm:cxn modelId="{8472276D-E088-4291-8C19-25CB89277478}" type="presOf" srcId="{3C8B4A97-0D2B-44C3-AAD4-05E94FE1D2D4}" destId="{F49E7484-C7BB-41BA-86E1-9338D3880F2C}" srcOrd="1" destOrd="0" presId="urn:microsoft.com/office/officeart/2005/8/layout/orgChart1"/>
    <dgm:cxn modelId="{A9582F35-9ABC-407E-8D57-9DE65FD8B430}" type="presOf" srcId="{5CA9F269-8663-4CF1-9DB0-9C2ABC75A679}" destId="{0BC067C8-4270-4843-814F-72D902722CB1}" srcOrd="1" destOrd="0" presId="urn:microsoft.com/office/officeart/2005/8/layout/orgChart1"/>
    <dgm:cxn modelId="{805D35C3-5A15-4025-8663-6418E630DD76}" srcId="{5CA9F269-8663-4CF1-9DB0-9C2ABC75A679}" destId="{A6ADE6C3-0F0D-430A-961D-92A2ACD57049}" srcOrd="1" destOrd="0" parTransId="{1317E6D1-49D4-431B-BCCF-F81949FA7DA6}" sibTransId="{2CA8114B-57B3-4DE5-9C9A-3ECC0940B4EC}"/>
    <dgm:cxn modelId="{2504B249-A349-49E6-8794-4EAEFB958187}" type="presOf" srcId="{5CA9F269-8663-4CF1-9DB0-9C2ABC75A679}" destId="{7A6F4586-F4DC-435E-B50B-7D99A5DA84E3}" srcOrd="0" destOrd="0" presId="urn:microsoft.com/office/officeart/2005/8/layout/orgChart1"/>
    <dgm:cxn modelId="{8AA8BBD3-447D-458F-97D5-5B780B92FBE8}" type="presParOf" srcId="{9F697F1F-AC32-45D8-9044-9CEC81E6B2B2}" destId="{A968BF61-F2D2-457B-BCA8-3848E1433A8D}" srcOrd="0" destOrd="0" presId="urn:microsoft.com/office/officeart/2005/8/layout/orgChart1"/>
    <dgm:cxn modelId="{94D66374-C6D8-4C41-BB44-2DD695CB0175}" type="presParOf" srcId="{A968BF61-F2D2-457B-BCA8-3848E1433A8D}" destId="{92754573-5A36-4779-8405-A035D7AE3A48}" srcOrd="0" destOrd="0" presId="urn:microsoft.com/office/officeart/2005/8/layout/orgChart1"/>
    <dgm:cxn modelId="{769A8663-0629-409E-A94A-23EB7B6AEA5B}" type="presParOf" srcId="{92754573-5A36-4779-8405-A035D7AE3A48}" destId="{7A6F4586-F4DC-435E-B50B-7D99A5DA84E3}" srcOrd="0" destOrd="0" presId="urn:microsoft.com/office/officeart/2005/8/layout/orgChart1"/>
    <dgm:cxn modelId="{8D5402C4-4A60-43F0-AF9D-B2472227BC5E}" type="presParOf" srcId="{92754573-5A36-4779-8405-A035D7AE3A48}" destId="{0BC067C8-4270-4843-814F-72D902722CB1}" srcOrd="1" destOrd="0" presId="urn:microsoft.com/office/officeart/2005/8/layout/orgChart1"/>
    <dgm:cxn modelId="{F252F90C-473F-4F3D-9EB7-3A152A82C580}" type="presParOf" srcId="{A968BF61-F2D2-457B-BCA8-3848E1433A8D}" destId="{6A7C414C-9EC7-4899-80BA-A40048057738}" srcOrd="1" destOrd="0" presId="urn:microsoft.com/office/officeart/2005/8/layout/orgChart1"/>
    <dgm:cxn modelId="{1A2A4DE4-8383-4A26-B4AF-E7F3E1690CBD}" type="presParOf" srcId="{6A7C414C-9EC7-4899-80BA-A40048057738}" destId="{B0D83909-9486-43EA-B38B-C5573BA71097}" srcOrd="0" destOrd="0" presId="urn:microsoft.com/office/officeart/2005/8/layout/orgChart1"/>
    <dgm:cxn modelId="{13E58DEF-AB2E-4F45-84E3-6E77E0D57225}" type="presParOf" srcId="{6A7C414C-9EC7-4899-80BA-A40048057738}" destId="{843D6449-FE47-462A-A51C-1FBA911E08A4}" srcOrd="1" destOrd="0" presId="urn:microsoft.com/office/officeart/2005/8/layout/orgChart1"/>
    <dgm:cxn modelId="{9E978C8A-B1B0-4253-9715-173231332BEC}" type="presParOf" srcId="{843D6449-FE47-462A-A51C-1FBA911E08A4}" destId="{7E7C92D3-C5B7-48DA-BE8A-A1F342188747}" srcOrd="0" destOrd="0" presId="urn:microsoft.com/office/officeart/2005/8/layout/orgChart1"/>
    <dgm:cxn modelId="{41E307C4-EAE0-4099-93E9-D744DB6C31A1}" type="presParOf" srcId="{7E7C92D3-C5B7-48DA-BE8A-A1F342188747}" destId="{1F65DE18-1C95-456E-BFAA-1A3544AB2E43}" srcOrd="0" destOrd="0" presId="urn:microsoft.com/office/officeart/2005/8/layout/orgChart1"/>
    <dgm:cxn modelId="{694AD2AF-C1B0-4EB4-B3DF-A39097DD3D01}" type="presParOf" srcId="{7E7C92D3-C5B7-48DA-BE8A-A1F342188747}" destId="{F49E7484-C7BB-41BA-86E1-9338D3880F2C}" srcOrd="1" destOrd="0" presId="urn:microsoft.com/office/officeart/2005/8/layout/orgChart1"/>
    <dgm:cxn modelId="{FEB1D732-E611-4A47-A737-CEA7142B6F01}" type="presParOf" srcId="{843D6449-FE47-462A-A51C-1FBA911E08A4}" destId="{D7F5BAC0-E5CD-4A7B-B914-86CF5194B6FB}" srcOrd="1" destOrd="0" presId="urn:microsoft.com/office/officeart/2005/8/layout/orgChart1"/>
    <dgm:cxn modelId="{D8A24B57-2AC8-4318-BA95-C5595D9FEDE1}" type="presParOf" srcId="{843D6449-FE47-462A-A51C-1FBA911E08A4}" destId="{A0E6C53B-CE96-4B6A-9ED2-D933036CA6A2}" srcOrd="2" destOrd="0" presId="urn:microsoft.com/office/officeart/2005/8/layout/orgChart1"/>
    <dgm:cxn modelId="{9D71202E-7A95-4AA7-92A7-9288B27BCF65}" type="presParOf" srcId="{6A7C414C-9EC7-4899-80BA-A40048057738}" destId="{9FEA7BAC-3F64-4D41-B194-DF6493559247}" srcOrd="2" destOrd="0" presId="urn:microsoft.com/office/officeart/2005/8/layout/orgChart1"/>
    <dgm:cxn modelId="{32DF13A9-F087-487B-BBDC-7F095B2251B6}" type="presParOf" srcId="{6A7C414C-9EC7-4899-80BA-A40048057738}" destId="{5D5C1499-E63E-4367-A226-4F10E4B22B15}" srcOrd="3" destOrd="0" presId="urn:microsoft.com/office/officeart/2005/8/layout/orgChart1"/>
    <dgm:cxn modelId="{9E54737E-3291-48DD-9490-9B406B3DCB8C}" type="presParOf" srcId="{5D5C1499-E63E-4367-A226-4F10E4B22B15}" destId="{C10AA729-E0EA-471A-9F9C-AEAA52D7F1E7}" srcOrd="0" destOrd="0" presId="urn:microsoft.com/office/officeart/2005/8/layout/orgChart1"/>
    <dgm:cxn modelId="{6FD98CA4-0457-4C92-8A02-4D1F32A875DB}" type="presParOf" srcId="{C10AA729-E0EA-471A-9F9C-AEAA52D7F1E7}" destId="{3D155752-4FC7-4528-957C-DA42C87D0ACE}" srcOrd="0" destOrd="0" presId="urn:microsoft.com/office/officeart/2005/8/layout/orgChart1"/>
    <dgm:cxn modelId="{C4D285B7-733F-4B55-930F-452D2976F656}" type="presParOf" srcId="{C10AA729-E0EA-471A-9F9C-AEAA52D7F1E7}" destId="{9228FF9A-2D05-4EBD-8A02-FCCABED5BFC9}" srcOrd="1" destOrd="0" presId="urn:microsoft.com/office/officeart/2005/8/layout/orgChart1"/>
    <dgm:cxn modelId="{D2C1D476-E4AB-4074-A8FB-4A3ADF78CA9E}" type="presParOf" srcId="{5D5C1499-E63E-4367-A226-4F10E4B22B15}" destId="{381D9542-109E-4DD4-80D5-AAA283670F63}" srcOrd="1" destOrd="0" presId="urn:microsoft.com/office/officeart/2005/8/layout/orgChart1"/>
    <dgm:cxn modelId="{EFFFA923-6C52-458C-95E3-B41EE2B5BFDE}" type="presParOf" srcId="{5D5C1499-E63E-4367-A226-4F10E4B22B15}" destId="{4657935C-EE6A-4E70-9BAD-66C96AA81A5E}" srcOrd="2" destOrd="0" presId="urn:microsoft.com/office/officeart/2005/8/layout/orgChart1"/>
    <dgm:cxn modelId="{C5F5C8DC-01D7-4A70-9314-FA5E8ECFACEF}" type="presParOf" srcId="{6A7C414C-9EC7-4899-80BA-A40048057738}" destId="{E2C5DBC9-C50A-4BD1-9A48-45A106D006C0}" srcOrd="4" destOrd="0" presId="urn:microsoft.com/office/officeart/2005/8/layout/orgChart1"/>
    <dgm:cxn modelId="{4C9B819F-E4C0-4485-982A-3FDDCBAA52CB}" type="presParOf" srcId="{6A7C414C-9EC7-4899-80BA-A40048057738}" destId="{E6EC81CD-20B2-41E7-AFA0-E9E50033CB02}" srcOrd="5" destOrd="0" presId="urn:microsoft.com/office/officeart/2005/8/layout/orgChart1"/>
    <dgm:cxn modelId="{59339CCC-5594-4329-BB43-7C88A586B346}" type="presParOf" srcId="{E6EC81CD-20B2-41E7-AFA0-E9E50033CB02}" destId="{6D71080D-171F-49D6-8A75-511C55903A10}" srcOrd="0" destOrd="0" presId="urn:microsoft.com/office/officeart/2005/8/layout/orgChart1"/>
    <dgm:cxn modelId="{51357B8C-B493-438F-9FF2-630435DD596F}" type="presParOf" srcId="{6D71080D-171F-49D6-8A75-511C55903A10}" destId="{90BC6BB6-EEED-43B3-93C1-AA4E76E47B30}" srcOrd="0" destOrd="0" presId="urn:microsoft.com/office/officeart/2005/8/layout/orgChart1"/>
    <dgm:cxn modelId="{014571F5-94BA-43C3-8054-28F280C97627}" type="presParOf" srcId="{6D71080D-171F-49D6-8A75-511C55903A10}" destId="{44C6D514-EFDA-4B5E-AAF9-C2BD10A698DE}" srcOrd="1" destOrd="0" presId="urn:microsoft.com/office/officeart/2005/8/layout/orgChart1"/>
    <dgm:cxn modelId="{16CD0265-B7FA-4D22-8A5B-1B693E2AA558}" type="presParOf" srcId="{E6EC81CD-20B2-41E7-AFA0-E9E50033CB02}" destId="{F2C557C3-25B2-4B2F-BD52-94E2E39E531D}" srcOrd="1" destOrd="0" presId="urn:microsoft.com/office/officeart/2005/8/layout/orgChart1"/>
    <dgm:cxn modelId="{0C295706-9634-41DB-A460-07AC9B682CC9}" type="presParOf" srcId="{E6EC81CD-20B2-41E7-AFA0-E9E50033CB02}" destId="{30282339-4089-47EF-AC65-1E6B026147A3}" srcOrd="2" destOrd="0" presId="urn:microsoft.com/office/officeart/2005/8/layout/orgChart1"/>
    <dgm:cxn modelId="{10DB267D-F268-492B-AA5A-A3FE31CB7F80}" type="presParOf" srcId="{A968BF61-F2D2-457B-BCA8-3848E1433A8D}" destId="{72E8A101-7515-4C37-A048-1E8C1861DEB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8644021-5986-4B1D-81FB-CBE07EAA749F}" type="doc">
      <dgm:prSet loTypeId="urn:microsoft.com/office/officeart/2005/8/layout/equation1" loCatId="relationship" qsTypeId="urn:microsoft.com/office/officeart/2005/8/quickstyle/3d3" qsCatId="3D" csTypeId="urn:microsoft.com/office/officeart/2005/8/colors/colorful1#3" csCatId="colorful" phldr="1"/>
      <dgm:spPr/>
    </dgm:pt>
    <dgm:pt modelId="{2BE25E3B-EC89-4085-A2F3-F537A99C2046}">
      <dgm:prSet phldrT="[Tekst]"/>
      <dgm:spPr/>
      <dgm:t>
        <a:bodyPr/>
        <a:lstStyle/>
        <a:p>
          <a:r>
            <a:rPr lang="pl-PL">
              <a:solidFill>
                <a:sysClr val="windowText" lastClr="000000"/>
              </a:solidFill>
            </a:rPr>
            <a:t>Materia organiczna + tlen </a:t>
          </a:r>
        </a:p>
        <a:p>
          <a:r>
            <a:rPr lang="pl-PL">
              <a:solidFill>
                <a:sysClr val="windowText" lastClr="000000"/>
              </a:solidFill>
            </a:rPr>
            <a:t>+ substancje pożywkowe + mikroorganizmy</a:t>
          </a:r>
        </a:p>
        <a:p>
          <a:r>
            <a:rPr lang="pl-PL">
              <a:solidFill>
                <a:sysClr val="windowText" lastClr="000000"/>
              </a:solidFill>
            </a:rPr>
            <a:t> </a:t>
          </a:r>
        </a:p>
      </dgm:t>
    </dgm:pt>
    <dgm:pt modelId="{C60D1BFD-1B84-47AD-B731-F23F73D92DBB}" type="parTrans" cxnId="{98FB9027-5736-4450-99CD-6202044D5604}">
      <dgm:prSet/>
      <dgm:spPr/>
      <dgm:t>
        <a:bodyPr/>
        <a:lstStyle/>
        <a:p>
          <a:endParaRPr lang="pl-PL"/>
        </a:p>
      </dgm:t>
    </dgm:pt>
    <dgm:pt modelId="{F024E20D-749B-4566-AF71-529ACC5FD25A}" type="sibTrans" cxnId="{98FB9027-5736-4450-99CD-6202044D5604}">
      <dgm:prSet/>
      <dgm:spPr/>
      <dgm:t>
        <a:bodyPr/>
        <a:lstStyle/>
        <a:p>
          <a:endParaRPr lang="pl-PL"/>
        </a:p>
      </dgm:t>
    </dgm:pt>
    <dgm:pt modelId="{FF462258-07C3-49DE-860B-1E2FDA0C3DC0}">
      <dgm:prSet/>
      <dgm:spPr/>
      <dgm:t>
        <a:bodyPr/>
        <a:lstStyle/>
        <a:p>
          <a:r>
            <a:rPr lang="pl-PL">
              <a:solidFill>
                <a:sysClr val="windowText" lastClr="000000"/>
              </a:solidFill>
            </a:rPr>
            <a:t>Nowe mikroorganizmy + dwutlenek węgla + woda + energia do życia</a:t>
          </a:r>
        </a:p>
      </dgm:t>
    </dgm:pt>
    <dgm:pt modelId="{1560CBE2-AF59-47F3-8FFF-6AF0D51A6BD7}" type="sibTrans" cxnId="{D791E073-C368-4679-94BE-1D99AD59CB9D}">
      <dgm:prSet/>
      <dgm:spPr/>
      <dgm:t>
        <a:bodyPr/>
        <a:lstStyle/>
        <a:p>
          <a:endParaRPr lang="pl-PL"/>
        </a:p>
      </dgm:t>
    </dgm:pt>
    <dgm:pt modelId="{42F1E35B-5FAF-4BEB-9E9B-3F9C41F3BB64}" type="parTrans" cxnId="{D791E073-C368-4679-94BE-1D99AD59CB9D}">
      <dgm:prSet/>
      <dgm:spPr/>
      <dgm:t>
        <a:bodyPr/>
        <a:lstStyle/>
        <a:p>
          <a:endParaRPr lang="pl-PL"/>
        </a:p>
      </dgm:t>
    </dgm:pt>
    <dgm:pt modelId="{E769701C-8EEC-40A6-91EF-C606180C4347}" type="pres">
      <dgm:prSet presAssocID="{E8644021-5986-4B1D-81FB-CBE07EAA749F}" presName="linearFlow" presStyleCnt="0">
        <dgm:presLayoutVars>
          <dgm:dir/>
          <dgm:resizeHandles val="exact"/>
        </dgm:presLayoutVars>
      </dgm:prSet>
      <dgm:spPr/>
    </dgm:pt>
    <dgm:pt modelId="{097BAD23-4868-4AF1-8D15-600610B3063C}" type="pres">
      <dgm:prSet presAssocID="{2BE25E3B-EC89-4085-A2F3-F537A99C2046}" presName="node" presStyleLbl="node1" presStyleIdx="0" presStyleCnt="2">
        <dgm:presLayoutVars>
          <dgm:bulletEnabled val="1"/>
        </dgm:presLayoutVars>
      </dgm:prSet>
      <dgm:spPr/>
      <dgm:t>
        <a:bodyPr/>
        <a:lstStyle/>
        <a:p>
          <a:endParaRPr lang="pl-PL"/>
        </a:p>
      </dgm:t>
    </dgm:pt>
    <dgm:pt modelId="{A1C6337D-6AE1-42B1-A130-1D7638DFB2EA}" type="pres">
      <dgm:prSet presAssocID="{F024E20D-749B-4566-AF71-529ACC5FD25A}" presName="spacerL" presStyleCnt="0"/>
      <dgm:spPr/>
    </dgm:pt>
    <dgm:pt modelId="{1E0118B2-1DE7-4F11-99CB-7D4B824DA6B1}" type="pres">
      <dgm:prSet presAssocID="{F024E20D-749B-4566-AF71-529ACC5FD25A}" presName="sibTrans" presStyleLbl="sibTrans2D1" presStyleIdx="0" presStyleCnt="1"/>
      <dgm:spPr/>
      <dgm:t>
        <a:bodyPr/>
        <a:lstStyle/>
        <a:p>
          <a:endParaRPr lang="pl-PL"/>
        </a:p>
      </dgm:t>
    </dgm:pt>
    <dgm:pt modelId="{C7AF733C-D5BC-4ECE-B15B-95DC21B1FB63}" type="pres">
      <dgm:prSet presAssocID="{F024E20D-749B-4566-AF71-529ACC5FD25A}" presName="spacerR" presStyleCnt="0"/>
      <dgm:spPr/>
    </dgm:pt>
    <dgm:pt modelId="{8466274E-6D53-4C9C-A969-2F9071AF0FD2}" type="pres">
      <dgm:prSet presAssocID="{FF462258-07C3-49DE-860B-1E2FDA0C3DC0}" presName="node" presStyleLbl="node1" presStyleIdx="1" presStyleCnt="2">
        <dgm:presLayoutVars>
          <dgm:bulletEnabled val="1"/>
        </dgm:presLayoutVars>
      </dgm:prSet>
      <dgm:spPr/>
      <dgm:t>
        <a:bodyPr/>
        <a:lstStyle/>
        <a:p>
          <a:endParaRPr lang="pl-PL"/>
        </a:p>
      </dgm:t>
    </dgm:pt>
  </dgm:ptLst>
  <dgm:cxnLst>
    <dgm:cxn modelId="{245C2DCA-928A-48A8-9D10-E9D8C3C1D912}" type="presOf" srcId="{E8644021-5986-4B1D-81FB-CBE07EAA749F}" destId="{E769701C-8EEC-40A6-91EF-C606180C4347}" srcOrd="0" destOrd="0" presId="urn:microsoft.com/office/officeart/2005/8/layout/equation1"/>
    <dgm:cxn modelId="{7BA7D16C-C4AE-47D0-BE51-0ACDD06797E6}" type="presOf" srcId="{F024E20D-749B-4566-AF71-529ACC5FD25A}" destId="{1E0118B2-1DE7-4F11-99CB-7D4B824DA6B1}" srcOrd="0" destOrd="0" presId="urn:microsoft.com/office/officeart/2005/8/layout/equation1"/>
    <dgm:cxn modelId="{98FB9027-5736-4450-99CD-6202044D5604}" srcId="{E8644021-5986-4B1D-81FB-CBE07EAA749F}" destId="{2BE25E3B-EC89-4085-A2F3-F537A99C2046}" srcOrd="0" destOrd="0" parTransId="{C60D1BFD-1B84-47AD-B731-F23F73D92DBB}" sibTransId="{F024E20D-749B-4566-AF71-529ACC5FD25A}"/>
    <dgm:cxn modelId="{BC6F83E7-9EF3-4C0B-87E3-BEDF3CC0E436}" type="presOf" srcId="{2BE25E3B-EC89-4085-A2F3-F537A99C2046}" destId="{097BAD23-4868-4AF1-8D15-600610B3063C}" srcOrd="0" destOrd="0" presId="urn:microsoft.com/office/officeart/2005/8/layout/equation1"/>
    <dgm:cxn modelId="{D791E073-C368-4679-94BE-1D99AD59CB9D}" srcId="{E8644021-5986-4B1D-81FB-CBE07EAA749F}" destId="{FF462258-07C3-49DE-860B-1E2FDA0C3DC0}" srcOrd="1" destOrd="0" parTransId="{42F1E35B-5FAF-4BEB-9E9B-3F9C41F3BB64}" sibTransId="{1560CBE2-AF59-47F3-8FFF-6AF0D51A6BD7}"/>
    <dgm:cxn modelId="{167D036B-8C2B-497B-82CB-07BB4835F738}" type="presOf" srcId="{FF462258-07C3-49DE-860B-1E2FDA0C3DC0}" destId="{8466274E-6D53-4C9C-A969-2F9071AF0FD2}" srcOrd="0" destOrd="0" presId="urn:microsoft.com/office/officeart/2005/8/layout/equation1"/>
    <dgm:cxn modelId="{59767BB0-48A7-4927-8025-56FA88D217EB}" type="presParOf" srcId="{E769701C-8EEC-40A6-91EF-C606180C4347}" destId="{097BAD23-4868-4AF1-8D15-600610B3063C}" srcOrd="0" destOrd="0" presId="urn:microsoft.com/office/officeart/2005/8/layout/equation1"/>
    <dgm:cxn modelId="{10C25E59-7FE7-48A7-9751-85D3BB74C55D}" type="presParOf" srcId="{E769701C-8EEC-40A6-91EF-C606180C4347}" destId="{A1C6337D-6AE1-42B1-A130-1D7638DFB2EA}" srcOrd="1" destOrd="0" presId="urn:microsoft.com/office/officeart/2005/8/layout/equation1"/>
    <dgm:cxn modelId="{9355D9FD-150B-458C-86F6-E8EF824C4500}" type="presParOf" srcId="{E769701C-8EEC-40A6-91EF-C606180C4347}" destId="{1E0118B2-1DE7-4F11-99CB-7D4B824DA6B1}" srcOrd="2" destOrd="0" presId="urn:microsoft.com/office/officeart/2005/8/layout/equation1"/>
    <dgm:cxn modelId="{CD257E7D-E767-4656-AB3C-3C1A3A33B55A}" type="presParOf" srcId="{E769701C-8EEC-40A6-91EF-C606180C4347}" destId="{C7AF733C-D5BC-4ECE-B15B-95DC21B1FB63}" srcOrd="3" destOrd="0" presId="urn:microsoft.com/office/officeart/2005/8/layout/equation1"/>
    <dgm:cxn modelId="{C7545ACE-7137-4F22-8000-5A3443345E26}" type="presParOf" srcId="{E769701C-8EEC-40A6-91EF-C606180C4347}" destId="{8466274E-6D53-4C9C-A969-2F9071AF0FD2}" srcOrd="4"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5240" cy="478701"/>
          </a:xfrm>
          <a:prstGeom prst="rect">
            <a:avLst/>
          </a:prstGeom>
        </p:spPr>
        <p:txBody>
          <a:bodyPr vert="horz" lIns="93744" tIns="46872" rIns="93744" bIns="46872" rtlCol="0"/>
          <a:lstStyle>
            <a:lvl1pPr algn="l">
              <a:defRPr sz="1200"/>
            </a:lvl1pPr>
          </a:lstStyle>
          <a:p>
            <a:endParaRPr lang="pl-PL"/>
          </a:p>
        </p:txBody>
      </p:sp>
      <p:sp>
        <p:nvSpPr>
          <p:cNvPr id="3" name="Symbol zastępczy daty 2"/>
          <p:cNvSpPr>
            <a:spLocks noGrp="1"/>
          </p:cNvSpPr>
          <p:nvPr>
            <p:ph type="dt" idx="1"/>
          </p:nvPr>
        </p:nvSpPr>
        <p:spPr>
          <a:xfrm>
            <a:off x="3889109" y="0"/>
            <a:ext cx="2975240" cy="478701"/>
          </a:xfrm>
          <a:prstGeom prst="rect">
            <a:avLst/>
          </a:prstGeom>
        </p:spPr>
        <p:txBody>
          <a:bodyPr vert="horz" lIns="93744" tIns="46872" rIns="93744" bIns="46872" rtlCol="0"/>
          <a:lstStyle>
            <a:lvl1pPr algn="r">
              <a:defRPr sz="1200"/>
            </a:lvl1pPr>
          </a:lstStyle>
          <a:p>
            <a:fld id="{9E8320D0-C845-483F-968C-1B3F21C2995F}" type="datetimeFigureOut">
              <a:rPr lang="pl-PL" smtClean="0"/>
              <a:pPr/>
              <a:t>14.06.2018</a:t>
            </a:fld>
            <a:endParaRPr lang="pl-PL"/>
          </a:p>
        </p:txBody>
      </p:sp>
      <p:sp>
        <p:nvSpPr>
          <p:cNvPr id="4" name="Symbol zastępczy obrazu slajdu 3"/>
          <p:cNvSpPr>
            <a:spLocks noGrp="1" noRot="1" noChangeAspect="1"/>
          </p:cNvSpPr>
          <p:nvPr>
            <p:ph type="sldImg" idx="2"/>
          </p:nvPr>
        </p:nvSpPr>
        <p:spPr>
          <a:xfrm>
            <a:off x="1285875" y="1192213"/>
            <a:ext cx="4294188" cy="3221037"/>
          </a:xfrm>
          <a:prstGeom prst="rect">
            <a:avLst/>
          </a:prstGeom>
          <a:noFill/>
          <a:ln w="12700">
            <a:solidFill>
              <a:prstClr val="black"/>
            </a:solidFill>
          </a:ln>
        </p:spPr>
        <p:txBody>
          <a:bodyPr vert="horz" lIns="93744" tIns="46872" rIns="93744" bIns="46872" rtlCol="0" anchor="ctr"/>
          <a:lstStyle/>
          <a:p>
            <a:endParaRPr lang="pl-PL"/>
          </a:p>
        </p:txBody>
      </p:sp>
      <p:sp>
        <p:nvSpPr>
          <p:cNvPr id="5" name="Symbol zastępczy notatek 4"/>
          <p:cNvSpPr>
            <a:spLocks noGrp="1"/>
          </p:cNvSpPr>
          <p:nvPr>
            <p:ph type="body" sz="quarter" idx="3"/>
          </p:nvPr>
        </p:nvSpPr>
        <p:spPr>
          <a:xfrm>
            <a:off x="686594" y="4591546"/>
            <a:ext cx="5492750" cy="3756720"/>
          </a:xfrm>
          <a:prstGeom prst="rect">
            <a:avLst/>
          </a:prstGeom>
        </p:spPr>
        <p:txBody>
          <a:bodyPr vert="horz" lIns="93744" tIns="46872" rIns="93744" bIns="46872"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9062176"/>
            <a:ext cx="2975240" cy="478700"/>
          </a:xfrm>
          <a:prstGeom prst="rect">
            <a:avLst/>
          </a:prstGeom>
        </p:spPr>
        <p:txBody>
          <a:bodyPr vert="horz" lIns="93744" tIns="46872" rIns="93744" bIns="46872"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9109" y="9062176"/>
            <a:ext cx="2975240" cy="478700"/>
          </a:xfrm>
          <a:prstGeom prst="rect">
            <a:avLst/>
          </a:prstGeom>
        </p:spPr>
        <p:txBody>
          <a:bodyPr vert="horz" lIns="93744" tIns="46872" rIns="93744" bIns="46872" rtlCol="0" anchor="b"/>
          <a:lstStyle>
            <a:lvl1pPr algn="r">
              <a:defRPr sz="1200"/>
            </a:lvl1pPr>
          </a:lstStyle>
          <a:p>
            <a:fld id="{325FA97F-10E5-4DA3-B46E-83D94C41E1F9}" type="slidenum">
              <a:rPr lang="pl-PL" smtClean="0"/>
              <a:pPr/>
              <a:t>‹#›</a:t>
            </a:fld>
            <a:endParaRPr lang="pl-PL"/>
          </a:p>
        </p:txBody>
      </p:sp>
    </p:spTree>
    <p:extLst>
      <p:ext uri="{BB962C8B-B14F-4D97-AF65-F5344CB8AC3E}">
        <p14:creationId xmlns:p14="http://schemas.microsoft.com/office/powerpoint/2010/main" val="2644211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a:xfrm>
            <a:off x="890588" y="765175"/>
            <a:ext cx="5097462" cy="3824288"/>
          </a:xfrm>
          <a:ln/>
        </p:spPr>
      </p:sp>
      <p:sp>
        <p:nvSpPr>
          <p:cNvPr id="5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smtClean="0"/>
          </a:p>
        </p:txBody>
      </p:sp>
    </p:spTree>
    <p:extLst>
      <p:ext uri="{BB962C8B-B14F-4D97-AF65-F5344CB8AC3E}">
        <p14:creationId xmlns:p14="http://schemas.microsoft.com/office/powerpoint/2010/main" val="2951477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325FA97F-10E5-4DA3-B46E-83D94C41E1F9}" type="slidenum">
              <a:rPr lang="pl-PL" smtClean="0"/>
              <a:pPr/>
              <a:t>55</a:t>
            </a:fld>
            <a:endParaRPr lang="pl-PL"/>
          </a:p>
        </p:txBody>
      </p:sp>
    </p:spTree>
    <p:extLst>
      <p:ext uri="{BB962C8B-B14F-4D97-AF65-F5344CB8AC3E}">
        <p14:creationId xmlns:p14="http://schemas.microsoft.com/office/powerpoint/2010/main" val="795659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a:xfrm>
            <a:off x="890588" y="765175"/>
            <a:ext cx="5097462" cy="3824288"/>
          </a:xfrm>
          <a:ln/>
        </p:spPr>
      </p:sp>
      <p:sp>
        <p:nvSpPr>
          <p:cNvPr id="5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smtClean="0"/>
          </a:p>
        </p:txBody>
      </p:sp>
    </p:spTree>
    <p:extLst>
      <p:ext uri="{BB962C8B-B14F-4D97-AF65-F5344CB8AC3E}">
        <p14:creationId xmlns:p14="http://schemas.microsoft.com/office/powerpoint/2010/main" val="2455048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8EDDAAC1-3170-4F2D-96EB-D34D6AD3C7AC}" type="datetimeFigureOut">
              <a:rPr lang="pl-PL" smtClean="0"/>
              <a:pPr/>
              <a:t>14.06.2018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DF311F1-2CDF-4483-82BC-0EE065F8653E}"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8EDDAAC1-3170-4F2D-96EB-D34D6AD3C7AC}" type="datetimeFigureOut">
              <a:rPr lang="pl-PL" smtClean="0"/>
              <a:pPr/>
              <a:t>14.06.2018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DF311F1-2CDF-4483-82BC-0EE065F8653E}"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8EDDAAC1-3170-4F2D-96EB-D34D6AD3C7AC}" type="datetimeFigureOut">
              <a:rPr lang="pl-PL" smtClean="0"/>
              <a:pPr/>
              <a:t>14.06.2018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DF311F1-2CDF-4483-82BC-0EE065F8653E}" type="slidenum">
              <a:rPr lang="pl-PL" smtClean="0"/>
              <a:pPr/>
              <a:t>‹#›</a:t>
            </a:fld>
            <a:endParaRPr lang="pl-P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Zawartość">
    <p:spTree>
      <p:nvGrpSpPr>
        <p:cNvPr id="1" name=""/>
        <p:cNvGrpSpPr/>
        <p:nvPr/>
      </p:nvGrpSpPr>
      <p:grpSpPr>
        <a:xfrm>
          <a:off x="0" y="0"/>
          <a:ext cx="0" cy="0"/>
          <a:chOff x="0" y="0"/>
          <a:chExt cx="0" cy="0"/>
        </a:xfrm>
      </p:grpSpPr>
      <p:sp>
        <p:nvSpPr>
          <p:cNvPr id="2" name="Symbol zastępczy zawartości 1"/>
          <p:cNvSpPr>
            <a:spLocks noGrp="1"/>
          </p:cNvSpPr>
          <p:nvPr>
            <p:ph/>
          </p:nvPr>
        </p:nvSpPr>
        <p:spPr>
          <a:xfrm>
            <a:off x="685800" y="609600"/>
            <a:ext cx="7772400" cy="548640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3" name="Rectangle 4"/>
          <p:cNvSpPr>
            <a:spLocks noGrp="1" noChangeArrowheads="1"/>
          </p:cNvSpPr>
          <p:nvPr>
            <p:ph type="dt" sz="half" idx="10"/>
          </p:nvPr>
        </p:nvSpPr>
        <p:spPr>
          <a:ln/>
        </p:spPr>
        <p:txBody>
          <a:bodyPr/>
          <a:lstStyle>
            <a:lvl1pPr>
              <a:defRPr/>
            </a:lvl1pPr>
          </a:lstStyle>
          <a:p>
            <a:pPr>
              <a:defRPr/>
            </a:pPr>
            <a:fld id="{DFEF7423-3249-4011-AD37-19C9683DE0F1}" type="datetime1">
              <a:rPr lang="pl-PL"/>
              <a:pPr>
                <a:defRPr/>
              </a:pPr>
              <a:t>14.06.2018</a:t>
            </a:fld>
            <a:endParaRPr lang="pl-PL"/>
          </a:p>
        </p:txBody>
      </p:sp>
      <p:sp>
        <p:nvSpPr>
          <p:cNvPr id="4" name="Rectangle 5"/>
          <p:cNvSpPr>
            <a:spLocks noGrp="1" noChangeArrowheads="1"/>
          </p:cNvSpPr>
          <p:nvPr>
            <p:ph type="ftr" sz="quarter" idx="11"/>
          </p:nvPr>
        </p:nvSpPr>
        <p:spPr>
          <a:ln/>
        </p:spPr>
        <p:txBody>
          <a:bodyPr/>
          <a:lstStyle>
            <a:lvl1pPr>
              <a:defRPr/>
            </a:lvl1pPr>
          </a:lstStyle>
          <a:p>
            <a:pPr>
              <a:defRPr/>
            </a:pPr>
            <a:endParaRPr lang="pl-PL"/>
          </a:p>
        </p:txBody>
      </p:sp>
      <p:sp>
        <p:nvSpPr>
          <p:cNvPr id="5" name="Rectangle 6"/>
          <p:cNvSpPr>
            <a:spLocks noGrp="1" noChangeArrowheads="1"/>
          </p:cNvSpPr>
          <p:nvPr>
            <p:ph type="sldNum" sz="quarter" idx="12"/>
          </p:nvPr>
        </p:nvSpPr>
        <p:spPr>
          <a:ln/>
        </p:spPr>
        <p:txBody>
          <a:bodyPr/>
          <a:lstStyle>
            <a:lvl1pPr>
              <a:defRPr/>
            </a:lvl1pPr>
          </a:lstStyle>
          <a:p>
            <a:fld id="{95120210-E291-4DD1-BA71-BCB30313D4C8}" type="slidenum">
              <a:rPr lang="pl-PL" altLang="pl-PL"/>
              <a:pPr/>
              <a:t>‹#›</a:t>
            </a:fld>
            <a:endParaRPr lang="pl-PL" altLang="pl-PL"/>
          </a:p>
        </p:txBody>
      </p:sp>
    </p:spTree>
    <p:extLst>
      <p:ext uri="{BB962C8B-B14F-4D97-AF65-F5344CB8AC3E}">
        <p14:creationId xmlns:p14="http://schemas.microsoft.com/office/powerpoint/2010/main" val="3238134175"/>
      </p:ext>
    </p:extLst>
  </p:cSld>
  <p:clrMapOvr>
    <a:masterClrMapping/>
  </p:clrMapOvr>
  <p:transition>
    <p:sndAc>
      <p:end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8EDDAAC1-3170-4F2D-96EB-D34D6AD3C7AC}" type="datetimeFigureOut">
              <a:rPr lang="pl-PL" smtClean="0"/>
              <a:pPr/>
              <a:t>14.06.2018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DF311F1-2CDF-4483-82BC-0EE065F8653E}"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8EDDAAC1-3170-4F2D-96EB-D34D6AD3C7AC}" type="datetimeFigureOut">
              <a:rPr lang="pl-PL" smtClean="0"/>
              <a:pPr/>
              <a:t>14.06.2018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DF311F1-2CDF-4483-82BC-0EE065F8653E}" type="slidenum">
              <a:rPr lang="pl-PL" smtClean="0"/>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8EDDAAC1-3170-4F2D-96EB-D34D6AD3C7AC}" type="datetimeFigureOut">
              <a:rPr lang="pl-PL" smtClean="0"/>
              <a:pPr/>
              <a:t>14.06.2018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DF311F1-2CDF-4483-82BC-0EE065F8653E}"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8EDDAAC1-3170-4F2D-96EB-D34D6AD3C7AC}" type="datetimeFigureOut">
              <a:rPr lang="pl-PL" smtClean="0"/>
              <a:pPr/>
              <a:t>14.06.2018</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CDF311F1-2CDF-4483-82BC-0EE065F8653E}"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8EDDAAC1-3170-4F2D-96EB-D34D6AD3C7AC}" type="datetimeFigureOut">
              <a:rPr lang="pl-PL" smtClean="0"/>
              <a:pPr/>
              <a:t>14.06.2018</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CDF311F1-2CDF-4483-82BC-0EE065F8653E}"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8EDDAAC1-3170-4F2D-96EB-D34D6AD3C7AC}" type="datetimeFigureOut">
              <a:rPr lang="pl-PL" smtClean="0"/>
              <a:pPr/>
              <a:t>14.06.2018</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CDF311F1-2CDF-4483-82BC-0EE065F8653E}"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8EDDAAC1-3170-4F2D-96EB-D34D6AD3C7AC}" type="datetimeFigureOut">
              <a:rPr lang="pl-PL" smtClean="0"/>
              <a:pPr/>
              <a:t>14.06.2018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DF311F1-2CDF-4483-82BC-0EE065F8653E}"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8EDDAAC1-3170-4F2D-96EB-D34D6AD3C7AC}" type="datetimeFigureOut">
              <a:rPr lang="pl-PL" smtClean="0"/>
              <a:pPr/>
              <a:t>14.06.2018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DF311F1-2CDF-4483-82BC-0EE065F8653E}" type="slidenum">
              <a:rPr lang="pl-PL" smtClean="0"/>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DDAAC1-3170-4F2D-96EB-D34D6AD3C7AC}" type="datetimeFigureOut">
              <a:rPr lang="pl-PL" smtClean="0"/>
              <a:pPr/>
              <a:t>14.06.2018</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F311F1-2CDF-4483-82BC-0EE065F8653E}"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8.emf"/><Relationship Id="rId4" Type="http://schemas.openxmlformats.org/officeDocument/2006/relationships/package" Target="../embeddings/Microsoft_Word_Document1.docx"/></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7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7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8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8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30.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31.wm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36.wmf"/></Relationships>
</file>

<file path=ppt/slides/_rels/slide9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5" name="Rectangle 3"/>
          <p:cNvSpPr>
            <a:spLocks noGrp="1" noChangeArrowheads="1"/>
          </p:cNvSpPr>
          <p:nvPr>
            <p:ph type="ctrTitle"/>
          </p:nvPr>
        </p:nvSpPr>
        <p:spPr>
          <a:xfrm>
            <a:off x="104952" y="3003144"/>
            <a:ext cx="9039047" cy="1143000"/>
          </a:xfrm>
        </p:spPr>
        <p:txBody>
          <a:bodyPr>
            <a:noAutofit/>
          </a:bodyPr>
          <a:lstStyle/>
          <a:p>
            <a:r>
              <a:rPr lang="pl-PL" sz="3600" b="1" dirty="0" smtClean="0"/>
              <a:t>Przydomowe oczyszczalnie </a:t>
            </a:r>
            <a:r>
              <a:rPr lang="pl-PL" sz="3600" b="1" dirty="0" smtClean="0"/>
              <a:t>ścieków</a:t>
            </a:r>
            <a:endParaRPr lang="pl-PL" sz="3600" dirty="0"/>
          </a:p>
        </p:txBody>
      </p:sp>
      <p:sp>
        <p:nvSpPr>
          <p:cNvPr id="3076" name="Rectangle 4"/>
          <p:cNvSpPr>
            <a:spLocks noChangeArrowheads="1"/>
          </p:cNvSpPr>
          <p:nvPr/>
        </p:nvSpPr>
        <p:spPr bwMode="auto">
          <a:xfrm>
            <a:off x="809409" y="1068187"/>
            <a:ext cx="7759700" cy="683700"/>
          </a:xfrm>
          <a:prstGeom prst="rect">
            <a:avLst/>
          </a:prstGeom>
          <a:noFill/>
          <a:ln w="9525">
            <a:noFill/>
            <a:miter lim="800000"/>
            <a:headEnd/>
            <a:tailEnd/>
          </a:ln>
          <a:effectLst/>
        </p:spPr>
        <p:txBody>
          <a:bodyPr lIns="97969" tIns="48984" rIns="97969" bIns="48984">
            <a:spAutoFit/>
          </a:bodyPr>
          <a:lstStyle/>
          <a:p>
            <a:pPr algn="ctr" defTabSz="979488" eaLnBrk="1" hangingPunct="1">
              <a:defRPr/>
            </a:pPr>
            <a:r>
              <a:rPr lang="pl-PL" sz="1900" dirty="0" smtClean="0">
                <a:solidFill>
                  <a:schemeClr val="tx2"/>
                </a:solidFill>
                <a:latin typeface="Times New Roman" panose="02020603050405020304" pitchFamily="18" charset="0"/>
                <a:cs typeface="Times New Roman" panose="02020603050405020304" pitchFamily="18" charset="0"/>
              </a:rPr>
              <a:t>Wydział </a:t>
            </a:r>
            <a:r>
              <a:rPr lang="pl-PL" sz="1900" dirty="0">
                <a:solidFill>
                  <a:schemeClr val="tx2"/>
                </a:solidFill>
                <a:latin typeface="Times New Roman" panose="02020603050405020304" pitchFamily="18" charset="0"/>
                <a:cs typeface="Times New Roman" panose="02020603050405020304" pitchFamily="18" charset="0"/>
              </a:rPr>
              <a:t>Inżynierii Środowiska  i  Geodezji</a:t>
            </a:r>
          </a:p>
          <a:p>
            <a:pPr algn="ctr" defTabSz="979488" eaLnBrk="1" hangingPunct="1">
              <a:defRPr/>
            </a:pPr>
            <a:r>
              <a:rPr lang="pl-PL" sz="1900" dirty="0">
                <a:solidFill>
                  <a:schemeClr val="tx2"/>
                </a:solidFill>
                <a:latin typeface="Times New Roman" panose="02020603050405020304" pitchFamily="18" charset="0"/>
                <a:cs typeface="Times New Roman" panose="02020603050405020304" pitchFamily="18" charset="0"/>
              </a:rPr>
              <a:t>Katedra Inżynierii Sanitarnej i Gospodarki Wodnej</a:t>
            </a:r>
          </a:p>
        </p:txBody>
      </p:sp>
      <p:sp>
        <p:nvSpPr>
          <p:cNvPr id="3077" name="Rectangle 5"/>
          <p:cNvSpPr>
            <a:spLocks noChangeArrowheads="1"/>
          </p:cNvSpPr>
          <p:nvPr/>
        </p:nvSpPr>
        <p:spPr bwMode="auto">
          <a:xfrm>
            <a:off x="4407872" y="5072649"/>
            <a:ext cx="4137391" cy="422090"/>
          </a:xfrm>
          <a:prstGeom prst="rect">
            <a:avLst/>
          </a:prstGeom>
          <a:noFill/>
          <a:ln w="9525">
            <a:noFill/>
            <a:miter lim="800000"/>
            <a:headEnd/>
            <a:tailEnd/>
          </a:ln>
          <a:effectLst/>
        </p:spPr>
        <p:txBody>
          <a:bodyPr wrap="none" lIns="97969" tIns="48984" rIns="97969" bIns="48984">
            <a:spAutoFit/>
          </a:bodyPr>
          <a:lstStyle/>
          <a:p>
            <a:pPr defTabSz="979488" eaLnBrk="1" hangingPunct="1">
              <a:defRPr/>
            </a:pPr>
            <a:r>
              <a:rPr lang="pl-PL" sz="2100" b="1" dirty="0" smtClean="0">
                <a:cs typeface="+mn-cs"/>
              </a:rPr>
              <a:t>Dr hab. inż. Krzysztof   </a:t>
            </a:r>
            <a:r>
              <a:rPr lang="pl-PL" sz="2100" b="1" dirty="0">
                <a:cs typeface="+mn-cs"/>
              </a:rPr>
              <a:t>Chmielowski</a:t>
            </a:r>
            <a:endParaRPr lang="pl-PL" sz="1100" b="1" dirty="0">
              <a:cs typeface="+mn-cs"/>
            </a:endParaRPr>
          </a:p>
        </p:txBody>
      </p:sp>
      <p:sp>
        <p:nvSpPr>
          <p:cNvPr id="3081" name="Rectangle 9"/>
          <p:cNvSpPr>
            <a:spLocks noChangeArrowheads="1"/>
          </p:cNvSpPr>
          <p:nvPr/>
        </p:nvSpPr>
        <p:spPr bwMode="auto">
          <a:xfrm>
            <a:off x="3224256" y="6313488"/>
            <a:ext cx="2911415" cy="391312"/>
          </a:xfrm>
          <a:prstGeom prst="rect">
            <a:avLst/>
          </a:prstGeom>
          <a:noFill/>
          <a:ln w="9525">
            <a:noFill/>
            <a:miter lim="800000"/>
            <a:headEnd/>
            <a:tailEnd/>
          </a:ln>
          <a:effectLst/>
        </p:spPr>
        <p:txBody>
          <a:bodyPr wrap="none" lIns="97969" tIns="48984" rIns="97969" bIns="48984">
            <a:spAutoFit/>
          </a:bodyPr>
          <a:lstStyle/>
          <a:p>
            <a:pPr algn="ctr" defTabSz="979488" eaLnBrk="1" hangingPunct="1">
              <a:defRPr/>
            </a:pPr>
            <a:r>
              <a:rPr lang="pl-PL" sz="1900" b="1" dirty="0" smtClean="0"/>
              <a:t>Bystre,  15 czerwiec</a:t>
            </a:r>
            <a:r>
              <a:rPr lang="pl-PL" sz="1900" b="1" dirty="0" smtClean="0">
                <a:cs typeface="+mn-cs"/>
              </a:rPr>
              <a:t> </a:t>
            </a:r>
            <a:r>
              <a:rPr lang="pl-PL" sz="1900" b="1" dirty="0" smtClean="0">
                <a:cs typeface="+mn-cs"/>
              </a:rPr>
              <a:t>2018 r.</a:t>
            </a:r>
            <a:endParaRPr lang="pl-PL" sz="1900" dirty="0">
              <a:cs typeface="+mn-cs"/>
            </a:endParaRPr>
          </a:p>
        </p:txBody>
      </p:sp>
      <p:pic>
        <p:nvPicPr>
          <p:cNvPr id="23556" name="Picture 4" descr="http://www.krasp.org.pl/pliki/8d0578fcc73549eda72dec9117fcdc65.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23528" y="111921"/>
            <a:ext cx="1332148" cy="180791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
          <p:cNvSpPr>
            <a:spLocks noChangeArrowheads="1"/>
          </p:cNvSpPr>
          <p:nvPr/>
        </p:nvSpPr>
        <p:spPr bwMode="auto">
          <a:xfrm>
            <a:off x="800100" y="-183070"/>
            <a:ext cx="7759700" cy="1253087"/>
          </a:xfrm>
          <a:prstGeom prst="rect">
            <a:avLst/>
          </a:prstGeom>
          <a:noFill/>
          <a:ln w="9525">
            <a:noFill/>
            <a:miter lim="800000"/>
            <a:headEnd/>
            <a:tailEnd/>
          </a:ln>
          <a:effectLst/>
        </p:spPr>
        <p:txBody>
          <a:bodyPr lIns="97969" tIns="48984" rIns="97969" bIns="48984">
            <a:spAutoFit/>
          </a:bodyPr>
          <a:lstStyle/>
          <a:p>
            <a:pPr algn="ctr" defTabSz="979488" eaLnBrk="1" hangingPunct="1">
              <a:defRPr/>
            </a:pPr>
            <a:r>
              <a:rPr lang="pl-PL" sz="1900" b="1" dirty="0" smtClean="0">
                <a:cs typeface="+mn-cs"/>
              </a:rPr>
              <a:t> </a:t>
            </a:r>
            <a:r>
              <a:rPr lang="pl-PL" sz="1900" b="1" dirty="0">
                <a:cs typeface="+mn-cs"/>
              </a:rPr>
              <a:t/>
            </a:r>
            <a:br>
              <a:rPr lang="pl-PL" sz="1900" b="1" dirty="0">
                <a:cs typeface="+mn-cs"/>
              </a:rPr>
            </a:br>
            <a:r>
              <a:rPr lang="pl-PL" sz="2800" b="1" dirty="0" smtClean="0">
                <a:solidFill>
                  <a:schemeClr val="tx2"/>
                </a:solidFill>
                <a:latin typeface="Times New Roman" panose="02020603050405020304" pitchFamily="18" charset="0"/>
                <a:cs typeface="Times New Roman" panose="02020603050405020304" pitchFamily="18" charset="0"/>
              </a:rPr>
              <a:t>UNIWERSYTET ROLNICZY </a:t>
            </a:r>
          </a:p>
          <a:p>
            <a:pPr algn="ctr" defTabSz="979488" eaLnBrk="1" hangingPunct="1">
              <a:defRPr/>
            </a:pPr>
            <a:r>
              <a:rPr lang="pl-PL" sz="2800" b="1" dirty="0">
                <a:solidFill>
                  <a:schemeClr val="tx2"/>
                </a:solidFill>
                <a:latin typeface="Times New Roman" panose="02020603050405020304" pitchFamily="18" charset="0"/>
                <a:cs typeface="Times New Roman" panose="02020603050405020304" pitchFamily="18" charset="0"/>
              </a:rPr>
              <a:t>i</a:t>
            </a:r>
            <a:r>
              <a:rPr lang="pl-PL" sz="2800" b="1" dirty="0" smtClean="0">
                <a:solidFill>
                  <a:schemeClr val="tx2"/>
                </a:solidFill>
                <a:latin typeface="Times New Roman" panose="02020603050405020304" pitchFamily="18" charset="0"/>
                <a:cs typeface="Times New Roman" panose="02020603050405020304" pitchFamily="18" charset="0"/>
              </a:rPr>
              <a:t>m. Hugona Kołłątaja w Krakowie</a:t>
            </a:r>
            <a:endParaRPr lang="pl-PL" sz="2800" b="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8001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ytuł 1"/>
          <p:cNvSpPr txBox="1">
            <a:spLocks/>
          </p:cNvSpPr>
          <p:nvPr/>
        </p:nvSpPr>
        <p:spPr>
          <a:xfrm>
            <a:off x="207886" y="1700808"/>
            <a:ext cx="8784976" cy="15841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14350" indent="-514350">
              <a:buFont typeface="+mj-lt"/>
              <a:buAutoNum type="arabicPeriod"/>
            </a:pPr>
            <a:r>
              <a:rPr lang="pl-PL" sz="6000" b="1" dirty="0" smtClean="0"/>
              <a:t> </a:t>
            </a:r>
            <a:r>
              <a:rPr lang="pl-PL" sz="6000" b="1" dirty="0" smtClean="0">
                <a:latin typeface="Arial" pitchFamily="34" charset="0"/>
              </a:rPr>
              <a:t>Przepisy prawne związane z POŚ </a:t>
            </a:r>
            <a:endParaRPr lang="pl-PL" sz="6000" b="1" dirty="0"/>
          </a:p>
        </p:txBody>
      </p:sp>
    </p:spTree>
    <p:extLst>
      <p:ext uri="{BB962C8B-B14F-4D97-AF65-F5344CB8AC3E}">
        <p14:creationId xmlns:p14="http://schemas.microsoft.com/office/powerpoint/2010/main" val="408167679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11560" y="223875"/>
            <a:ext cx="7920880" cy="5940660"/>
          </a:xfrm>
          <a:prstGeom prst="rect">
            <a:avLst/>
          </a:prstGeom>
        </p:spPr>
      </p:pic>
      <p:sp>
        <p:nvSpPr>
          <p:cNvPr id="3" name="Tytuł 1"/>
          <p:cNvSpPr txBox="1">
            <a:spLocks/>
          </p:cNvSpPr>
          <p:nvPr/>
        </p:nvSpPr>
        <p:spPr>
          <a:xfrm>
            <a:off x="179512" y="6169124"/>
            <a:ext cx="87849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b="1" i="1" dirty="0" smtClean="0">
                <a:latin typeface="Arial" panose="020B0604020202020204" pitchFamily="34" charset="0"/>
                <a:cs typeface="Arial" panose="020B0604020202020204" pitchFamily="34" charset="0"/>
              </a:rPr>
              <a:t>Odkryte pole drenażowe z widocznym przebarwieniem</a:t>
            </a:r>
            <a:br>
              <a:rPr lang="pl-PL" sz="2000" b="1" i="1" dirty="0" smtClean="0">
                <a:latin typeface="Arial" panose="020B0604020202020204" pitchFamily="34" charset="0"/>
                <a:cs typeface="Arial" panose="020B0604020202020204" pitchFamily="34" charset="0"/>
              </a:rPr>
            </a:br>
            <a:r>
              <a:rPr lang="pl-PL" sz="2000" b="1" i="1" dirty="0">
                <a:latin typeface="Arial" panose="020B0604020202020204" pitchFamily="34" charset="0"/>
                <a:cs typeface="Arial" panose="020B0604020202020204" pitchFamily="34" charset="0"/>
              </a:rPr>
              <a:t>[http://megakan-bud.pl/-stop-</a:t>
            </a:r>
            <a:r>
              <a:rPr lang="pl-PL" sz="2000" b="1" i="1" dirty="0" err="1">
                <a:latin typeface="Arial" panose="020B0604020202020204" pitchFamily="34" charset="0"/>
                <a:cs typeface="Arial" panose="020B0604020202020204" pitchFamily="34" charset="0"/>
              </a:rPr>
              <a:t>drenazowka.php</a:t>
            </a:r>
            <a:r>
              <a:rPr lang="pl-PL" sz="2000" b="1" i="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8391187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intereco.com.pl/images/galeria/drenazowki/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512" y="116632"/>
            <a:ext cx="4266474" cy="568863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intereco.com.pl/images/galeria/drenazowki/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88024" y="144194"/>
            <a:ext cx="4245803" cy="5661070"/>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p:cNvSpPr/>
          <p:nvPr/>
        </p:nvSpPr>
        <p:spPr>
          <a:xfrm>
            <a:off x="395536" y="6093296"/>
            <a:ext cx="8364341" cy="369332"/>
          </a:xfrm>
          <a:prstGeom prst="rect">
            <a:avLst/>
          </a:prstGeom>
        </p:spPr>
        <p:txBody>
          <a:bodyPr wrap="none">
            <a:spAutoFit/>
          </a:bodyPr>
          <a:lstStyle/>
          <a:p>
            <a:r>
              <a:rPr lang="pl-PL" b="1" dirty="0" smtClean="0"/>
              <a:t>Odkryty ciąg drenażowy – widoczne skażenie gruntu http</a:t>
            </a:r>
            <a:r>
              <a:rPr lang="pl-PL" b="1" dirty="0"/>
              <a:t>://intereco.com.pl/realizacje</a:t>
            </a:r>
          </a:p>
        </p:txBody>
      </p:sp>
    </p:spTree>
    <p:extLst>
      <p:ext uri="{BB962C8B-B14F-4D97-AF65-F5344CB8AC3E}">
        <p14:creationId xmlns:p14="http://schemas.microsoft.com/office/powerpoint/2010/main" val="222733364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1"/>
          <p:cNvSpPr>
            <a:spLocks noGrp="1"/>
          </p:cNvSpPr>
          <p:nvPr>
            <p:ph type="title"/>
          </p:nvPr>
        </p:nvSpPr>
        <p:spPr>
          <a:xfrm>
            <a:off x="-33908" y="476672"/>
            <a:ext cx="4896544" cy="1143000"/>
          </a:xfrm>
        </p:spPr>
        <p:txBody>
          <a:bodyPr>
            <a:noAutofit/>
          </a:bodyPr>
          <a:lstStyle/>
          <a:p>
            <a:r>
              <a:rPr lang="pl-PL" sz="2800" dirty="0" smtClean="0"/>
              <a:t>Drenaż rozsączający </a:t>
            </a:r>
            <a:br>
              <a:rPr lang="pl-PL" sz="2800" dirty="0" smtClean="0"/>
            </a:br>
            <a:r>
              <a:rPr lang="pl-PL" sz="2800" dirty="0" smtClean="0"/>
              <a:t>lub studnia chłonna</a:t>
            </a:r>
            <a:br>
              <a:rPr lang="pl-PL" sz="2800" dirty="0" smtClean="0"/>
            </a:br>
            <a:r>
              <a:rPr lang="pl-PL" sz="2800" dirty="0" smtClean="0"/>
              <a:t>jako </a:t>
            </a:r>
            <a:br>
              <a:rPr lang="pl-PL" sz="2800" dirty="0" smtClean="0"/>
            </a:br>
            <a:r>
              <a:rPr lang="pl-PL" sz="2800" b="1" u="sng" dirty="0" smtClean="0"/>
              <a:t>II stopień</a:t>
            </a:r>
            <a:r>
              <a:rPr lang="pl-PL" sz="2800" u="sng" dirty="0" smtClean="0"/>
              <a:t> </a:t>
            </a:r>
            <a:r>
              <a:rPr lang="pl-PL" sz="2800" dirty="0" smtClean="0"/>
              <a:t>oczyszczania</a:t>
            </a:r>
            <a:endParaRPr lang="pl-PL" sz="2800" dirty="0"/>
          </a:p>
        </p:txBody>
      </p:sp>
      <p:sp>
        <p:nvSpPr>
          <p:cNvPr id="4" name="Tytuł 1"/>
          <p:cNvSpPr txBox="1">
            <a:spLocks/>
          </p:cNvSpPr>
          <p:nvPr/>
        </p:nvSpPr>
        <p:spPr>
          <a:xfrm>
            <a:off x="451561" y="4941168"/>
            <a:ext cx="3600400" cy="1512168"/>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9600" b="1" dirty="0" smtClean="0">
                <a:solidFill>
                  <a:srgbClr val="FF0000"/>
                </a:solidFill>
              </a:rPr>
              <a:t>NIE !!!</a:t>
            </a:r>
            <a:endParaRPr lang="pl-PL" sz="9600" b="1" dirty="0">
              <a:solidFill>
                <a:srgbClr val="FF0000"/>
              </a:solidFill>
            </a:endParaRPr>
          </a:p>
        </p:txBody>
      </p:sp>
      <p:sp>
        <p:nvSpPr>
          <p:cNvPr id="5" name="Tytuł 1"/>
          <p:cNvSpPr txBox="1">
            <a:spLocks/>
          </p:cNvSpPr>
          <p:nvPr/>
        </p:nvSpPr>
        <p:spPr>
          <a:xfrm>
            <a:off x="5148064" y="4939640"/>
            <a:ext cx="3600400" cy="1512168"/>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9600" b="1" dirty="0" smtClean="0">
                <a:solidFill>
                  <a:srgbClr val="00B050"/>
                </a:solidFill>
              </a:rPr>
              <a:t>TAK !!!</a:t>
            </a:r>
            <a:endParaRPr lang="pl-PL" sz="9600" b="1" dirty="0">
              <a:solidFill>
                <a:srgbClr val="00B050"/>
              </a:solidFill>
            </a:endParaRPr>
          </a:p>
        </p:txBody>
      </p:sp>
      <p:cxnSp>
        <p:nvCxnSpPr>
          <p:cNvPr id="6" name="Łącznik prosty 5"/>
          <p:cNvCxnSpPr/>
          <p:nvPr/>
        </p:nvCxnSpPr>
        <p:spPr>
          <a:xfrm>
            <a:off x="4572000" y="116632"/>
            <a:ext cx="0" cy="6552728"/>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 name="Tytuł 1"/>
          <p:cNvSpPr txBox="1">
            <a:spLocks/>
          </p:cNvSpPr>
          <p:nvPr/>
        </p:nvSpPr>
        <p:spPr>
          <a:xfrm>
            <a:off x="4419188" y="476712"/>
            <a:ext cx="489654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800" dirty="0" smtClean="0"/>
              <a:t>Drenaż rozsączający </a:t>
            </a:r>
            <a:br>
              <a:rPr lang="pl-PL" sz="2800" dirty="0" smtClean="0"/>
            </a:br>
            <a:r>
              <a:rPr lang="pl-PL" sz="2800" dirty="0" smtClean="0"/>
              <a:t>lub studnia chłonna</a:t>
            </a:r>
            <a:br>
              <a:rPr lang="pl-PL" sz="2800" dirty="0" smtClean="0"/>
            </a:br>
            <a:r>
              <a:rPr lang="pl-PL" sz="2800" dirty="0" smtClean="0"/>
              <a:t>jako </a:t>
            </a:r>
            <a:br>
              <a:rPr lang="pl-PL" sz="2800" dirty="0" smtClean="0"/>
            </a:br>
            <a:r>
              <a:rPr lang="pl-PL" sz="2800" b="1" u="sng" dirty="0" smtClean="0"/>
              <a:t>III stopień</a:t>
            </a:r>
            <a:r>
              <a:rPr lang="pl-PL" sz="2800" dirty="0" smtClean="0"/>
              <a:t> oczyszczania</a:t>
            </a:r>
            <a:endParaRPr lang="pl-PL" sz="2800" dirty="0"/>
          </a:p>
        </p:txBody>
      </p:sp>
    </p:spTree>
    <p:extLst>
      <p:ext uri="{BB962C8B-B14F-4D97-AF65-F5344CB8AC3E}">
        <p14:creationId xmlns:p14="http://schemas.microsoft.com/office/powerpoint/2010/main" val="266766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5496" y="1844824"/>
            <a:ext cx="9073008" cy="1143000"/>
          </a:xfrm>
        </p:spPr>
        <p:txBody>
          <a:bodyPr>
            <a:noAutofit/>
          </a:bodyPr>
          <a:lstStyle/>
          <a:p>
            <a:r>
              <a:rPr lang="pl-PL" sz="6600" b="1" dirty="0" smtClean="0"/>
              <a:t> Podsumowanie</a:t>
            </a:r>
            <a:endParaRPr lang="pl-PL" sz="6600" b="1" dirty="0"/>
          </a:p>
        </p:txBody>
      </p:sp>
    </p:spTree>
    <p:extLst>
      <p:ext uri="{BB962C8B-B14F-4D97-AF65-F5344CB8AC3E}">
        <p14:creationId xmlns:p14="http://schemas.microsoft.com/office/powerpoint/2010/main" val="10214598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251520" y="404664"/>
            <a:ext cx="8784976" cy="4680520"/>
          </a:xfrm>
        </p:spPr>
        <p:txBody>
          <a:bodyPr>
            <a:normAutofit fontScale="92500" lnSpcReduction="20000"/>
          </a:bodyPr>
          <a:lstStyle/>
          <a:p>
            <a:pPr marL="0" indent="0">
              <a:buNone/>
            </a:pPr>
            <a:endParaRPr lang="pl-PL" sz="2000" b="1" dirty="0" smtClean="0">
              <a:solidFill>
                <a:srgbClr val="0070C0"/>
              </a:solidFill>
              <a:latin typeface="Arial" panose="020B0604020202020204" pitchFamily="34" charset="0"/>
              <a:cs typeface="Arial" panose="020B0604020202020204" pitchFamily="34" charset="0"/>
            </a:endParaRPr>
          </a:p>
          <a:p>
            <a:pPr algn="just">
              <a:spcAft>
                <a:spcPts val="1800"/>
              </a:spcAft>
            </a:pPr>
            <a:r>
              <a:rPr lang="pl-PL" sz="2000" b="1" dirty="0" smtClean="0">
                <a:latin typeface="Arial" panose="020B0604020202020204" pitchFamily="34" charset="0"/>
                <a:cs typeface="Arial" panose="020B0604020202020204" pitchFamily="34" charset="0"/>
              </a:rPr>
              <a:t>Brak należytej ewidencji POŚ</a:t>
            </a:r>
          </a:p>
          <a:p>
            <a:pPr algn="just">
              <a:spcAft>
                <a:spcPts val="1800"/>
              </a:spcAft>
            </a:pPr>
            <a:r>
              <a:rPr lang="pl-PL" sz="2000" b="1" dirty="0" smtClean="0">
                <a:latin typeface="Arial" panose="020B0604020202020204" pitchFamily="34" charset="0"/>
                <a:cs typeface="Arial" panose="020B0604020202020204" pitchFamily="34" charset="0"/>
              </a:rPr>
              <a:t>Brak informacji na temat stanu technicznego istniejących POŚ  </a:t>
            </a:r>
          </a:p>
          <a:p>
            <a:pPr algn="just">
              <a:spcAft>
                <a:spcPts val="1800"/>
              </a:spcAft>
            </a:pPr>
            <a:r>
              <a:rPr lang="pl-PL" sz="2000" b="1" dirty="0" smtClean="0">
                <a:latin typeface="Arial" panose="020B0604020202020204" pitchFamily="34" charset="0"/>
                <a:cs typeface="Arial" panose="020B0604020202020204" pitchFamily="34" charset="0"/>
              </a:rPr>
              <a:t>Brak </a:t>
            </a:r>
            <a:r>
              <a:rPr lang="pl-PL" sz="2000" b="1" dirty="0">
                <a:latin typeface="Arial" panose="020B0604020202020204" pitchFamily="34" charset="0"/>
                <a:cs typeface="Arial" panose="020B0604020202020204" pitchFamily="34" charset="0"/>
              </a:rPr>
              <a:t>systemu </a:t>
            </a:r>
            <a:r>
              <a:rPr lang="pl-PL" sz="2000" b="1" dirty="0" smtClean="0">
                <a:latin typeface="Arial" panose="020B0604020202020204" pitchFamily="34" charset="0"/>
                <a:cs typeface="Arial" panose="020B0604020202020204" pitchFamily="34" charset="0"/>
              </a:rPr>
              <a:t>monitoringu i zarządzania </a:t>
            </a:r>
            <a:r>
              <a:rPr lang="pl-PL" sz="2000" b="1" dirty="0">
                <a:latin typeface="Arial" panose="020B0604020202020204" pitchFamily="34" charset="0"/>
                <a:cs typeface="Arial" panose="020B0604020202020204" pitchFamily="34" charset="0"/>
              </a:rPr>
              <a:t>POŚ</a:t>
            </a:r>
          </a:p>
          <a:p>
            <a:pPr algn="just">
              <a:spcAft>
                <a:spcPts val="1800"/>
              </a:spcAft>
            </a:pPr>
            <a:r>
              <a:rPr lang="pl-PL" sz="2000" b="1" dirty="0">
                <a:latin typeface="Arial" panose="020B0604020202020204" pitchFamily="34" charset="0"/>
                <a:cs typeface="Arial" panose="020B0604020202020204" pitchFamily="34" charset="0"/>
              </a:rPr>
              <a:t>Barak rozwiązań w zakresie analizy ryzyka związanego z eksploatacją POŚ</a:t>
            </a:r>
          </a:p>
          <a:p>
            <a:pPr algn="just">
              <a:spcAft>
                <a:spcPts val="1800"/>
              </a:spcAft>
            </a:pPr>
            <a:r>
              <a:rPr lang="pl-PL" sz="2000" b="1" dirty="0" smtClean="0">
                <a:latin typeface="Arial" panose="020B0604020202020204" pitchFamily="34" charset="0"/>
                <a:cs typeface="Arial" panose="020B0604020202020204" pitchFamily="34" charset="0"/>
              </a:rPr>
              <a:t>Jednokomorowe osadniki gnilne przyczyniają się występowania wysokich stężeń wskaźników zanieczyszczenia ścieków (BZT</a:t>
            </a:r>
            <a:r>
              <a:rPr lang="pl-PL" sz="2000" b="1" baseline="-25000" dirty="0" smtClean="0">
                <a:latin typeface="Arial" panose="020B0604020202020204" pitchFamily="34" charset="0"/>
                <a:cs typeface="Arial" panose="020B0604020202020204" pitchFamily="34" charset="0"/>
              </a:rPr>
              <a:t>5</a:t>
            </a:r>
            <a:r>
              <a:rPr lang="pl-PL" sz="2000" b="1" dirty="0" smtClean="0">
                <a:latin typeface="Arial" panose="020B0604020202020204" pitchFamily="34" charset="0"/>
                <a:cs typeface="Arial" panose="020B0604020202020204" pitchFamily="34" charset="0"/>
              </a:rPr>
              <a:t>, ChZT</a:t>
            </a:r>
            <a:r>
              <a:rPr lang="pl-PL" sz="2000" b="1" baseline="-25000" dirty="0" smtClean="0">
                <a:latin typeface="Arial" panose="020B0604020202020204" pitchFamily="34" charset="0"/>
                <a:cs typeface="Arial" panose="020B0604020202020204" pitchFamily="34" charset="0"/>
              </a:rPr>
              <a:t>Cr</a:t>
            </a:r>
            <a:r>
              <a:rPr lang="pl-PL" sz="2000" b="1" dirty="0" smtClean="0">
                <a:latin typeface="Arial" panose="020B0604020202020204" pitchFamily="34" charset="0"/>
                <a:cs typeface="Arial" panose="020B0604020202020204" pitchFamily="34" charset="0"/>
              </a:rPr>
              <a:t>, zawiesina ogólna) na odpływie z osadnika. Powoduje to znaczne obciążenie drugiego stopnia oczyszczania ścieków i niejednokrotnie powoduje niepoprawną pracę oczyszczalni.</a:t>
            </a:r>
          </a:p>
          <a:p>
            <a:pPr algn="just">
              <a:spcAft>
                <a:spcPts val="1800"/>
              </a:spcAft>
            </a:pPr>
            <a:r>
              <a:rPr lang="pl-PL" sz="2000" b="1" dirty="0" smtClean="0">
                <a:latin typeface="Arial" panose="020B0604020202020204" pitchFamily="34" charset="0"/>
                <a:cs typeface="Arial" panose="020B0604020202020204" pitchFamily="34" charset="0"/>
              </a:rPr>
              <a:t>Jest potrzeba prowadzenia badań w zakresie zarządzania POŚ (jakość ścieków, stan techniczny, poprawność eksploatacji)</a:t>
            </a:r>
          </a:p>
        </p:txBody>
      </p:sp>
    </p:spTree>
    <p:extLst>
      <p:ext uri="{BB962C8B-B14F-4D97-AF65-F5344CB8AC3E}">
        <p14:creationId xmlns:p14="http://schemas.microsoft.com/office/powerpoint/2010/main" val="153590895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251520" y="1196752"/>
            <a:ext cx="8784976" cy="4680520"/>
          </a:xfrm>
        </p:spPr>
        <p:txBody>
          <a:bodyPr>
            <a:normAutofit/>
          </a:bodyPr>
          <a:lstStyle/>
          <a:p>
            <a:pPr algn="just">
              <a:spcAft>
                <a:spcPts val="1800"/>
              </a:spcAft>
            </a:pPr>
            <a:r>
              <a:rPr lang="pl-PL" sz="2000" b="1" dirty="0" smtClean="0">
                <a:latin typeface="Arial" panose="020B0604020202020204" pitchFamily="34" charset="0"/>
                <a:cs typeface="Arial" panose="020B0604020202020204" pitchFamily="34" charset="0"/>
              </a:rPr>
              <a:t>Nie opróżnianie osadników gnilnych przyczynia się do nadmiernego obciążenia ładunkiem zanieczyszczeń II stopnia oczyszczania</a:t>
            </a:r>
          </a:p>
          <a:p>
            <a:pPr algn="just">
              <a:spcAft>
                <a:spcPts val="1800"/>
              </a:spcAft>
            </a:pPr>
            <a:r>
              <a:rPr lang="pl-PL" sz="2000" b="1" dirty="0" smtClean="0">
                <a:latin typeface="Arial" panose="020B0604020202020204" pitchFamily="34" charset="0"/>
                <a:cs typeface="Arial" panose="020B0604020202020204" pitchFamily="34" charset="0"/>
              </a:rPr>
              <a:t>Niepoprawne opróżnianie osadnika może powodować jego pęknięcie (np. przy osadnikach z tworzyw sztucznych należy sukcesywnie uzupełniać wypompowany osad wodą w celu uniknięcia wyniesienia osadnika na powierzchnię, bądź jego pęknięcia)</a:t>
            </a:r>
          </a:p>
          <a:p>
            <a:pPr algn="just">
              <a:spcAft>
                <a:spcPts val="1800"/>
              </a:spcAft>
            </a:pPr>
            <a:r>
              <a:rPr lang="pl-PL" sz="2000" b="1" dirty="0" smtClean="0">
                <a:latin typeface="Arial" panose="020B0604020202020204" pitchFamily="34" charset="0"/>
                <a:cs typeface="Arial" panose="020B0604020202020204" pitchFamily="34" charset="0"/>
              </a:rPr>
              <a:t>Wysokie obciążenie ładunkiem zanieczyszczeń II stopnia POŚ</a:t>
            </a:r>
          </a:p>
        </p:txBody>
      </p:sp>
    </p:spTree>
    <p:extLst>
      <p:ext uri="{BB962C8B-B14F-4D97-AF65-F5344CB8AC3E}">
        <p14:creationId xmlns:p14="http://schemas.microsoft.com/office/powerpoint/2010/main" val="278886074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5" name="Rectangle 3"/>
          <p:cNvSpPr>
            <a:spLocks noGrp="1" noChangeArrowheads="1"/>
          </p:cNvSpPr>
          <p:nvPr>
            <p:ph type="ctrTitle"/>
          </p:nvPr>
        </p:nvSpPr>
        <p:spPr>
          <a:xfrm>
            <a:off x="104952" y="3003144"/>
            <a:ext cx="9039047" cy="1143000"/>
          </a:xfrm>
        </p:spPr>
        <p:txBody>
          <a:bodyPr>
            <a:noAutofit/>
          </a:bodyPr>
          <a:lstStyle/>
          <a:p>
            <a:r>
              <a:rPr lang="pl-PL" sz="3600" b="1" dirty="0" smtClean="0"/>
              <a:t>Przydomowe oczyszczalnie </a:t>
            </a:r>
            <a:r>
              <a:rPr lang="pl-PL" sz="3600" b="1" dirty="0" smtClean="0"/>
              <a:t>ścieków</a:t>
            </a:r>
            <a:endParaRPr lang="pl-PL" sz="3600" dirty="0"/>
          </a:p>
        </p:txBody>
      </p:sp>
      <p:sp>
        <p:nvSpPr>
          <p:cNvPr id="3076" name="Rectangle 4"/>
          <p:cNvSpPr>
            <a:spLocks noChangeArrowheads="1"/>
          </p:cNvSpPr>
          <p:nvPr/>
        </p:nvSpPr>
        <p:spPr bwMode="auto">
          <a:xfrm>
            <a:off x="809409" y="1068187"/>
            <a:ext cx="7759700" cy="683700"/>
          </a:xfrm>
          <a:prstGeom prst="rect">
            <a:avLst/>
          </a:prstGeom>
          <a:noFill/>
          <a:ln w="9525">
            <a:noFill/>
            <a:miter lim="800000"/>
            <a:headEnd/>
            <a:tailEnd/>
          </a:ln>
          <a:effectLst/>
        </p:spPr>
        <p:txBody>
          <a:bodyPr lIns="97969" tIns="48984" rIns="97969" bIns="48984">
            <a:spAutoFit/>
          </a:bodyPr>
          <a:lstStyle/>
          <a:p>
            <a:pPr algn="ctr" defTabSz="979488" eaLnBrk="1" hangingPunct="1">
              <a:defRPr/>
            </a:pPr>
            <a:r>
              <a:rPr lang="pl-PL" sz="1900" dirty="0" smtClean="0">
                <a:solidFill>
                  <a:schemeClr val="tx2"/>
                </a:solidFill>
                <a:latin typeface="Times New Roman" panose="02020603050405020304" pitchFamily="18" charset="0"/>
                <a:cs typeface="Times New Roman" panose="02020603050405020304" pitchFamily="18" charset="0"/>
              </a:rPr>
              <a:t>Wydział </a:t>
            </a:r>
            <a:r>
              <a:rPr lang="pl-PL" sz="1900" dirty="0">
                <a:solidFill>
                  <a:schemeClr val="tx2"/>
                </a:solidFill>
                <a:latin typeface="Times New Roman" panose="02020603050405020304" pitchFamily="18" charset="0"/>
                <a:cs typeface="Times New Roman" panose="02020603050405020304" pitchFamily="18" charset="0"/>
              </a:rPr>
              <a:t>Inżynierii Środowiska  i  Geodezji</a:t>
            </a:r>
          </a:p>
          <a:p>
            <a:pPr algn="ctr" defTabSz="979488" eaLnBrk="1" hangingPunct="1">
              <a:defRPr/>
            </a:pPr>
            <a:r>
              <a:rPr lang="pl-PL" sz="1900" dirty="0">
                <a:solidFill>
                  <a:schemeClr val="tx2"/>
                </a:solidFill>
                <a:latin typeface="Times New Roman" panose="02020603050405020304" pitchFamily="18" charset="0"/>
                <a:cs typeface="Times New Roman" panose="02020603050405020304" pitchFamily="18" charset="0"/>
              </a:rPr>
              <a:t>Katedra Inżynierii Sanitarnej i Gospodarki Wodnej</a:t>
            </a:r>
          </a:p>
        </p:txBody>
      </p:sp>
      <p:sp>
        <p:nvSpPr>
          <p:cNvPr id="3077" name="Rectangle 5"/>
          <p:cNvSpPr>
            <a:spLocks noChangeArrowheads="1"/>
          </p:cNvSpPr>
          <p:nvPr/>
        </p:nvSpPr>
        <p:spPr bwMode="auto">
          <a:xfrm>
            <a:off x="4407872" y="5072649"/>
            <a:ext cx="4137391" cy="422090"/>
          </a:xfrm>
          <a:prstGeom prst="rect">
            <a:avLst/>
          </a:prstGeom>
          <a:noFill/>
          <a:ln w="9525">
            <a:noFill/>
            <a:miter lim="800000"/>
            <a:headEnd/>
            <a:tailEnd/>
          </a:ln>
          <a:effectLst/>
        </p:spPr>
        <p:txBody>
          <a:bodyPr wrap="none" lIns="97969" tIns="48984" rIns="97969" bIns="48984">
            <a:spAutoFit/>
          </a:bodyPr>
          <a:lstStyle/>
          <a:p>
            <a:pPr defTabSz="979488" eaLnBrk="1" hangingPunct="1">
              <a:defRPr/>
            </a:pPr>
            <a:r>
              <a:rPr lang="pl-PL" sz="2100" b="1" dirty="0" smtClean="0">
                <a:cs typeface="+mn-cs"/>
              </a:rPr>
              <a:t>Dr hab. inż. Krzysztof   </a:t>
            </a:r>
            <a:r>
              <a:rPr lang="pl-PL" sz="2100" b="1" dirty="0">
                <a:cs typeface="+mn-cs"/>
              </a:rPr>
              <a:t>Chmielowski</a:t>
            </a:r>
            <a:endParaRPr lang="pl-PL" sz="1100" b="1" dirty="0">
              <a:cs typeface="+mn-cs"/>
            </a:endParaRPr>
          </a:p>
        </p:txBody>
      </p:sp>
      <p:sp>
        <p:nvSpPr>
          <p:cNvPr id="3081" name="Rectangle 9"/>
          <p:cNvSpPr>
            <a:spLocks noChangeArrowheads="1"/>
          </p:cNvSpPr>
          <p:nvPr/>
        </p:nvSpPr>
        <p:spPr bwMode="auto">
          <a:xfrm>
            <a:off x="3224256" y="6313488"/>
            <a:ext cx="2911415" cy="391312"/>
          </a:xfrm>
          <a:prstGeom prst="rect">
            <a:avLst/>
          </a:prstGeom>
          <a:noFill/>
          <a:ln w="9525">
            <a:noFill/>
            <a:miter lim="800000"/>
            <a:headEnd/>
            <a:tailEnd/>
          </a:ln>
          <a:effectLst/>
        </p:spPr>
        <p:txBody>
          <a:bodyPr wrap="none" lIns="97969" tIns="48984" rIns="97969" bIns="48984">
            <a:spAutoFit/>
          </a:bodyPr>
          <a:lstStyle/>
          <a:p>
            <a:pPr algn="ctr" defTabSz="979488" eaLnBrk="1" hangingPunct="1">
              <a:defRPr/>
            </a:pPr>
            <a:r>
              <a:rPr lang="pl-PL" sz="1900" b="1" dirty="0" smtClean="0"/>
              <a:t>Bystre,  15 czerwiec</a:t>
            </a:r>
            <a:r>
              <a:rPr lang="pl-PL" sz="1900" b="1" dirty="0" smtClean="0">
                <a:cs typeface="+mn-cs"/>
              </a:rPr>
              <a:t> </a:t>
            </a:r>
            <a:r>
              <a:rPr lang="pl-PL" sz="1900" b="1" dirty="0" smtClean="0">
                <a:cs typeface="+mn-cs"/>
              </a:rPr>
              <a:t>2018 r.</a:t>
            </a:r>
            <a:endParaRPr lang="pl-PL" sz="1900" dirty="0">
              <a:cs typeface="+mn-cs"/>
            </a:endParaRPr>
          </a:p>
        </p:txBody>
      </p:sp>
      <p:pic>
        <p:nvPicPr>
          <p:cNvPr id="23556" name="Picture 4" descr="http://www.krasp.org.pl/pliki/8d0578fcc73549eda72dec9117fcdc65.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23528" y="111921"/>
            <a:ext cx="1332148" cy="180791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
          <p:cNvSpPr>
            <a:spLocks noChangeArrowheads="1"/>
          </p:cNvSpPr>
          <p:nvPr/>
        </p:nvSpPr>
        <p:spPr bwMode="auto">
          <a:xfrm>
            <a:off x="800100" y="-183070"/>
            <a:ext cx="7759700" cy="1253087"/>
          </a:xfrm>
          <a:prstGeom prst="rect">
            <a:avLst/>
          </a:prstGeom>
          <a:noFill/>
          <a:ln w="9525">
            <a:noFill/>
            <a:miter lim="800000"/>
            <a:headEnd/>
            <a:tailEnd/>
          </a:ln>
          <a:effectLst/>
        </p:spPr>
        <p:txBody>
          <a:bodyPr lIns="97969" tIns="48984" rIns="97969" bIns="48984">
            <a:spAutoFit/>
          </a:bodyPr>
          <a:lstStyle/>
          <a:p>
            <a:pPr algn="ctr" defTabSz="979488" eaLnBrk="1" hangingPunct="1">
              <a:defRPr/>
            </a:pPr>
            <a:r>
              <a:rPr lang="pl-PL" sz="1900" b="1" dirty="0" smtClean="0">
                <a:cs typeface="+mn-cs"/>
              </a:rPr>
              <a:t> </a:t>
            </a:r>
            <a:r>
              <a:rPr lang="pl-PL" sz="1900" b="1" dirty="0">
                <a:cs typeface="+mn-cs"/>
              </a:rPr>
              <a:t/>
            </a:r>
            <a:br>
              <a:rPr lang="pl-PL" sz="1900" b="1" dirty="0">
                <a:cs typeface="+mn-cs"/>
              </a:rPr>
            </a:br>
            <a:r>
              <a:rPr lang="pl-PL" sz="2800" b="1" dirty="0" smtClean="0">
                <a:solidFill>
                  <a:schemeClr val="tx2"/>
                </a:solidFill>
                <a:latin typeface="Times New Roman" panose="02020603050405020304" pitchFamily="18" charset="0"/>
                <a:cs typeface="Times New Roman" panose="02020603050405020304" pitchFamily="18" charset="0"/>
              </a:rPr>
              <a:t>UNIWERSYTET ROLNICZY </a:t>
            </a:r>
          </a:p>
          <a:p>
            <a:pPr algn="ctr" defTabSz="979488" eaLnBrk="1" hangingPunct="1">
              <a:defRPr/>
            </a:pPr>
            <a:r>
              <a:rPr lang="pl-PL" sz="2800" b="1" dirty="0">
                <a:solidFill>
                  <a:schemeClr val="tx2"/>
                </a:solidFill>
                <a:latin typeface="Times New Roman" panose="02020603050405020304" pitchFamily="18" charset="0"/>
                <a:cs typeface="Times New Roman" panose="02020603050405020304" pitchFamily="18" charset="0"/>
              </a:rPr>
              <a:t>i</a:t>
            </a:r>
            <a:r>
              <a:rPr lang="pl-PL" sz="2800" b="1" dirty="0" smtClean="0">
                <a:solidFill>
                  <a:schemeClr val="tx2"/>
                </a:solidFill>
                <a:latin typeface="Times New Roman" panose="02020603050405020304" pitchFamily="18" charset="0"/>
                <a:cs typeface="Times New Roman" panose="02020603050405020304" pitchFamily="18" charset="0"/>
              </a:rPr>
              <a:t>m. Hugona Kołłątaja w Krakowie</a:t>
            </a:r>
            <a:endParaRPr lang="pl-PL" sz="2800" b="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2940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107504" y="332656"/>
            <a:ext cx="8784976" cy="5693866"/>
          </a:xfrm>
          <a:prstGeom prst="rect">
            <a:avLst/>
          </a:prstGeom>
        </p:spPr>
        <p:txBody>
          <a:bodyPr wrap="square">
            <a:spAutoFit/>
          </a:bodyPr>
          <a:lstStyle/>
          <a:p>
            <a:pPr algn="just"/>
            <a:r>
              <a:rPr lang="pl-PL" sz="2800" b="1" dirty="0"/>
              <a:t>W Polsce w ostatnich latach prowadzi się intensywne działania w zakresie poprawy jakości gospodarki wodno-ściekowej. W tym zakresie obowiązuje szereg dokumentów prawnych wzajemnie ze sobą powiązanych. Dotyczy to również </a:t>
            </a:r>
            <a:r>
              <a:rPr lang="pl-PL" sz="2800" b="1" dirty="0">
                <a:solidFill>
                  <a:srgbClr val="0070C0"/>
                </a:solidFill>
              </a:rPr>
              <a:t>przydomowych oczyszczalni ścieków.</a:t>
            </a:r>
            <a:endParaRPr lang="pl-PL" sz="2800" dirty="0">
              <a:solidFill>
                <a:srgbClr val="0070C0"/>
              </a:solidFill>
            </a:endParaRPr>
          </a:p>
          <a:p>
            <a:pPr algn="just"/>
            <a:endParaRPr lang="pl-PL" sz="2800" dirty="0" smtClean="0"/>
          </a:p>
          <a:p>
            <a:pPr algn="just"/>
            <a:endParaRPr lang="pl-PL" sz="2800" dirty="0" smtClean="0"/>
          </a:p>
          <a:p>
            <a:pPr algn="just"/>
            <a:endParaRPr lang="pl-PL" sz="2800" dirty="0" smtClean="0"/>
          </a:p>
          <a:p>
            <a:pPr algn="just"/>
            <a:r>
              <a:rPr lang="pl-PL" sz="2800" dirty="0" smtClean="0"/>
              <a:t>Hierarchie </a:t>
            </a:r>
            <a:r>
              <a:rPr lang="pl-PL" sz="2800" dirty="0"/>
              <a:t>dokumentów prawnych w Polsce można przedstawić następująco. Nadrzędnym jest Konstytucja, następnie są Dyrektywy Unii Europejskiej, Ustawy RP, Rozporządzenia resortowe RP oraz Uchwały Terenowych Jednostek Samorządowych.</a:t>
            </a:r>
          </a:p>
        </p:txBody>
      </p:sp>
    </p:spTree>
    <p:extLst>
      <p:ext uri="{BB962C8B-B14F-4D97-AF65-F5344CB8AC3E}">
        <p14:creationId xmlns:p14="http://schemas.microsoft.com/office/powerpoint/2010/main" val="27459834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939934598"/>
              </p:ext>
            </p:extLst>
          </p:nvPr>
        </p:nvGraphicFramePr>
        <p:xfrm>
          <a:off x="179512" y="188640"/>
          <a:ext cx="8640960"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48805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251520" y="476672"/>
            <a:ext cx="8640960" cy="3600986"/>
          </a:xfrm>
          <a:prstGeom prst="rect">
            <a:avLst/>
          </a:prstGeom>
        </p:spPr>
        <p:txBody>
          <a:bodyPr wrap="square">
            <a:spAutoFit/>
          </a:bodyPr>
          <a:lstStyle/>
          <a:p>
            <a:pPr algn="just"/>
            <a:r>
              <a:rPr lang="pl-PL" sz="2400" dirty="0">
                <a:latin typeface="Times New Roman" panose="02020603050405020304" pitchFamily="18" charset="0"/>
                <a:ea typeface="Arial Unicode MS" panose="020B0604020202020204" pitchFamily="34" charset="-128"/>
              </a:rPr>
              <a:t>Podstawowym dokumentem regulującym zagadnienia związane z gospodarką ściekową jest Dyrektywa dotycząca oczyszczania ścieków komunalnych</a:t>
            </a:r>
            <a:r>
              <a:rPr lang="pl-PL" sz="2400" baseline="30000" dirty="0">
                <a:latin typeface="Times New Roman" panose="02020603050405020304" pitchFamily="18" charset="0"/>
                <a:ea typeface="Arial Unicode MS" panose="020B0604020202020204" pitchFamily="34" charset="-128"/>
              </a:rPr>
              <a:t>1</a:t>
            </a:r>
            <a:r>
              <a:rPr lang="pl-PL" sz="2400" dirty="0">
                <a:latin typeface="Times New Roman" panose="02020603050405020304" pitchFamily="18" charset="0"/>
                <a:ea typeface="Arial Unicode MS" panose="020B0604020202020204" pitchFamily="34" charset="-128"/>
              </a:rPr>
              <a:t>. W nawiązaniu do treści zawartych w wyżej przytoczonym dokumencie Polska przygotowując się do członkostwa w Unii Europejskiej opracowała </a:t>
            </a:r>
            <a:r>
              <a:rPr lang="pl-PL" sz="2400" b="1" u="sng" dirty="0">
                <a:solidFill>
                  <a:srgbClr val="0070C0"/>
                </a:solidFill>
                <a:latin typeface="Times New Roman" panose="02020603050405020304" pitchFamily="18" charset="0"/>
                <a:ea typeface="Arial Unicode MS" panose="020B0604020202020204" pitchFamily="34" charset="-128"/>
              </a:rPr>
              <a:t>Krajowy Program Oczyszczania Ścieków Komunalnych (KPOŚK)</a:t>
            </a:r>
            <a:r>
              <a:rPr lang="pl-PL" sz="2400" dirty="0">
                <a:latin typeface="Times New Roman" panose="02020603050405020304" pitchFamily="18" charset="0"/>
                <a:ea typeface="Arial Unicode MS" panose="020B0604020202020204" pitchFamily="34" charset="-128"/>
              </a:rPr>
              <a:t>, który z chwilą akcesji stał się głównym instrumentem wdrażania dyrektywy Rady 91/271/EWG. </a:t>
            </a:r>
            <a:endParaRPr lang="pl-PL" sz="2400" dirty="0" smtClean="0">
              <a:latin typeface="Times New Roman" panose="02020603050405020304" pitchFamily="18" charset="0"/>
              <a:ea typeface="Arial Unicode MS" panose="020B0604020202020204" pitchFamily="34" charset="-128"/>
            </a:endParaRPr>
          </a:p>
          <a:p>
            <a:pPr algn="just"/>
            <a:endParaRPr lang="pl-PL" dirty="0" smtClean="0">
              <a:latin typeface="Times New Roman" panose="02020603050405020304" pitchFamily="18" charset="0"/>
              <a:ea typeface="Arial Unicode MS" panose="020B0604020202020204" pitchFamily="34" charset="-128"/>
            </a:endParaRPr>
          </a:p>
          <a:p>
            <a:pPr algn="just"/>
            <a:endParaRPr lang="pl-PL" dirty="0" smtClean="0">
              <a:latin typeface="Times New Roman" panose="02020603050405020304" pitchFamily="18" charset="0"/>
              <a:ea typeface="Arial Unicode MS" panose="020B0604020202020204" pitchFamily="34" charset="-128"/>
            </a:endParaRPr>
          </a:p>
        </p:txBody>
      </p:sp>
    </p:spTree>
    <p:extLst>
      <p:ext uri="{BB962C8B-B14F-4D97-AF65-F5344CB8AC3E}">
        <p14:creationId xmlns:p14="http://schemas.microsoft.com/office/powerpoint/2010/main" val="42398025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251520" y="476672"/>
            <a:ext cx="8640960" cy="4585871"/>
          </a:xfrm>
          <a:prstGeom prst="rect">
            <a:avLst/>
          </a:prstGeom>
        </p:spPr>
        <p:txBody>
          <a:bodyPr wrap="square">
            <a:spAutoFit/>
          </a:bodyPr>
          <a:lstStyle/>
          <a:p>
            <a:pPr algn="just"/>
            <a:r>
              <a:rPr lang="pl-PL" sz="2400" dirty="0" smtClean="0">
                <a:latin typeface="Times New Roman" panose="02020603050405020304" pitchFamily="18" charset="0"/>
                <a:ea typeface="Arial Unicode MS" panose="020B0604020202020204" pitchFamily="34" charset="-128"/>
              </a:rPr>
              <a:t>Program </a:t>
            </a:r>
            <a:r>
              <a:rPr lang="pl-PL" sz="2400" dirty="0">
                <a:latin typeface="Times New Roman" panose="02020603050405020304" pitchFamily="18" charset="0"/>
                <a:ea typeface="Arial Unicode MS" panose="020B0604020202020204" pitchFamily="34" charset="-128"/>
              </a:rPr>
              <a:t>ten był wielokrotnie aktualizowany a ostatnio został opracowany </a:t>
            </a:r>
            <a:r>
              <a:rPr lang="pl-PL" sz="2800" b="1" u="sng" dirty="0">
                <a:solidFill>
                  <a:srgbClr val="0070C0"/>
                </a:solidFill>
                <a:latin typeface="Times New Roman" panose="02020603050405020304" pitchFamily="18" charset="0"/>
                <a:ea typeface="Arial Unicode MS" panose="020B0604020202020204" pitchFamily="34" charset="-128"/>
              </a:rPr>
              <a:t>Master Plan</a:t>
            </a:r>
            <a:r>
              <a:rPr lang="pl-PL" sz="2400" dirty="0" smtClean="0">
                <a:latin typeface="Times New Roman" panose="02020603050405020304" pitchFamily="18" charset="0"/>
                <a:ea typeface="Arial Unicode MS" panose="020B0604020202020204" pitchFamily="34" charset="-128"/>
              </a:rPr>
              <a:t>.</a:t>
            </a:r>
          </a:p>
          <a:p>
            <a:pPr algn="just"/>
            <a:r>
              <a:rPr lang="pl-PL" sz="2400" dirty="0" smtClean="0">
                <a:latin typeface="Times New Roman" panose="02020603050405020304" pitchFamily="18" charset="0"/>
                <a:ea typeface="Arial Unicode MS" panose="020B0604020202020204" pitchFamily="34" charset="-128"/>
              </a:rPr>
              <a:t> </a:t>
            </a:r>
            <a:br>
              <a:rPr lang="pl-PL" sz="2400" dirty="0" smtClean="0">
                <a:latin typeface="Times New Roman" panose="02020603050405020304" pitchFamily="18" charset="0"/>
                <a:ea typeface="Arial Unicode MS" panose="020B0604020202020204" pitchFamily="34" charset="-128"/>
              </a:rPr>
            </a:br>
            <a:r>
              <a:rPr lang="pl-PL" sz="2400" dirty="0" smtClean="0">
                <a:latin typeface="Times New Roman" panose="02020603050405020304" pitchFamily="18" charset="0"/>
                <a:ea typeface="Arial Unicode MS" panose="020B0604020202020204" pitchFamily="34" charset="-128"/>
              </a:rPr>
              <a:t>W </a:t>
            </a:r>
            <a:r>
              <a:rPr lang="pl-PL" sz="2400" dirty="0">
                <a:latin typeface="Times New Roman" panose="02020603050405020304" pitchFamily="18" charset="0"/>
                <a:ea typeface="Arial Unicode MS" panose="020B0604020202020204" pitchFamily="34" charset="-128"/>
              </a:rPr>
              <a:t>ramach tego programu zostały zestawione szczegółowo informacje dotyczące m.in. </a:t>
            </a:r>
            <a:endParaRPr lang="pl-PL" sz="2400" dirty="0" smtClean="0">
              <a:latin typeface="Times New Roman" panose="02020603050405020304" pitchFamily="18" charset="0"/>
              <a:ea typeface="Arial Unicode MS" panose="020B0604020202020204" pitchFamily="34" charset="-128"/>
            </a:endParaRPr>
          </a:p>
          <a:p>
            <a:pPr algn="just">
              <a:buFont typeface="Arial" pitchFamily="34" charset="0"/>
              <a:buChar char="•"/>
            </a:pPr>
            <a:r>
              <a:rPr lang="pl-PL" sz="2400" dirty="0" smtClean="0">
                <a:latin typeface="Times New Roman" panose="02020603050405020304" pitchFamily="18" charset="0"/>
                <a:ea typeface="Arial Unicode MS" panose="020B0604020202020204" pitchFamily="34" charset="-128"/>
              </a:rPr>
              <a:t> nazwy </a:t>
            </a:r>
            <a:r>
              <a:rPr lang="pl-PL" sz="2400" dirty="0">
                <a:latin typeface="Times New Roman" panose="02020603050405020304" pitchFamily="18" charset="0"/>
                <a:ea typeface="Arial Unicode MS" panose="020B0604020202020204" pitchFamily="34" charset="-128"/>
              </a:rPr>
              <a:t>aglomeracji, </a:t>
            </a:r>
            <a:endParaRPr lang="pl-PL" sz="2400" dirty="0" smtClean="0">
              <a:latin typeface="Times New Roman" panose="02020603050405020304" pitchFamily="18" charset="0"/>
              <a:ea typeface="Arial Unicode MS" panose="020B0604020202020204" pitchFamily="34" charset="-128"/>
            </a:endParaRPr>
          </a:p>
          <a:p>
            <a:pPr algn="just">
              <a:buFont typeface="Arial" pitchFamily="34" charset="0"/>
              <a:buChar char="•"/>
            </a:pPr>
            <a:r>
              <a:rPr lang="pl-PL" sz="2400" dirty="0" smtClean="0">
                <a:latin typeface="Times New Roman" panose="02020603050405020304" pitchFamily="18" charset="0"/>
                <a:ea typeface="Arial Unicode MS" panose="020B0604020202020204" pitchFamily="34" charset="-128"/>
              </a:rPr>
              <a:t> liczby </a:t>
            </a:r>
            <a:r>
              <a:rPr lang="pl-PL" sz="2400" dirty="0">
                <a:latin typeface="Times New Roman" panose="02020603050405020304" pitchFamily="18" charset="0"/>
                <a:ea typeface="Arial Unicode MS" panose="020B0604020202020204" pitchFamily="34" charset="-128"/>
              </a:rPr>
              <a:t>oczyszczalni w aglomeracji, </a:t>
            </a:r>
            <a:endParaRPr lang="pl-PL" sz="2400" dirty="0" smtClean="0">
              <a:latin typeface="Times New Roman" panose="02020603050405020304" pitchFamily="18" charset="0"/>
              <a:ea typeface="Arial Unicode MS" panose="020B0604020202020204" pitchFamily="34" charset="-128"/>
            </a:endParaRPr>
          </a:p>
          <a:p>
            <a:pPr algn="just">
              <a:buFont typeface="Arial" pitchFamily="34" charset="0"/>
              <a:buChar char="•"/>
            </a:pPr>
            <a:r>
              <a:rPr lang="pl-PL" sz="2400" dirty="0" smtClean="0">
                <a:latin typeface="Times New Roman" panose="02020603050405020304" pitchFamily="18" charset="0"/>
                <a:ea typeface="Arial Unicode MS" panose="020B0604020202020204" pitchFamily="34" charset="-128"/>
              </a:rPr>
              <a:t> przepustowości </a:t>
            </a:r>
            <a:r>
              <a:rPr lang="pl-PL" sz="2400" dirty="0">
                <a:latin typeface="Times New Roman" panose="02020603050405020304" pitchFamily="18" charset="0"/>
                <a:ea typeface="Arial Unicode MS" panose="020B0604020202020204" pitchFamily="34" charset="-128"/>
              </a:rPr>
              <a:t>oczyszczalni, </a:t>
            </a:r>
            <a:endParaRPr lang="pl-PL" sz="2400" dirty="0" smtClean="0">
              <a:latin typeface="Times New Roman" panose="02020603050405020304" pitchFamily="18" charset="0"/>
              <a:ea typeface="Arial Unicode MS" panose="020B0604020202020204" pitchFamily="34" charset="-128"/>
            </a:endParaRPr>
          </a:p>
          <a:p>
            <a:pPr algn="just">
              <a:buFont typeface="Arial" pitchFamily="34" charset="0"/>
              <a:buChar char="•"/>
            </a:pPr>
            <a:r>
              <a:rPr lang="pl-PL" sz="2400" dirty="0" smtClean="0">
                <a:latin typeface="Times New Roman" panose="02020603050405020304" pitchFamily="18" charset="0"/>
                <a:ea typeface="Arial Unicode MS" panose="020B0604020202020204" pitchFamily="34" charset="-128"/>
              </a:rPr>
              <a:t> średnich </a:t>
            </a:r>
            <a:r>
              <a:rPr lang="pl-PL" sz="2400" dirty="0">
                <a:latin typeface="Times New Roman" panose="02020603050405020304" pitchFamily="18" charset="0"/>
                <a:ea typeface="Arial Unicode MS" panose="020B0604020202020204" pitchFamily="34" charset="-128"/>
              </a:rPr>
              <a:t>wartości wskaźników zanieczyszczenia ścieków surowych i oczyszczonych (BZT</a:t>
            </a:r>
            <a:r>
              <a:rPr lang="pl-PL" sz="2400" baseline="-25000" dirty="0">
                <a:latin typeface="Times New Roman" panose="02020603050405020304" pitchFamily="18" charset="0"/>
                <a:ea typeface="Arial Unicode MS" panose="020B0604020202020204" pitchFamily="34" charset="-128"/>
              </a:rPr>
              <a:t>5</a:t>
            </a:r>
            <a:r>
              <a:rPr lang="pl-PL" sz="2400" dirty="0">
                <a:latin typeface="Times New Roman" panose="02020603050405020304" pitchFamily="18" charset="0"/>
                <a:ea typeface="Arial Unicode MS" panose="020B0604020202020204" pitchFamily="34" charset="-128"/>
              </a:rPr>
              <a:t>, ChZT</a:t>
            </a:r>
            <a:r>
              <a:rPr lang="pl-PL" sz="2400" baseline="-25000" dirty="0">
                <a:latin typeface="Times New Roman" panose="02020603050405020304" pitchFamily="18" charset="0"/>
                <a:ea typeface="Arial Unicode MS" panose="020B0604020202020204" pitchFamily="34" charset="-128"/>
              </a:rPr>
              <a:t>Cr</a:t>
            </a:r>
            <a:r>
              <a:rPr lang="pl-PL" sz="2400" dirty="0">
                <a:latin typeface="Times New Roman" panose="02020603050405020304" pitchFamily="18" charset="0"/>
                <a:ea typeface="Arial Unicode MS" panose="020B0604020202020204" pitchFamily="34" charset="-128"/>
              </a:rPr>
              <a:t>, zawiesina ogólna, azot ogólny, fosfor ogólny</a:t>
            </a:r>
            <a:r>
              <a:rPr lang="pl-PL" sz="2400" dirty="0" smtClean="0">
                <a:latin typeface="Times New Roman" panose="02020603050405020304" pitchFamily="18" charset="0"/>
                <a:ea typeface="Arial Unicode MS" panose="020B0604020202020204" pitchFamily="34" charset="-128"/>
              </a:rPr>
              <a:t>), </a:t>
            </a:r>
          </a:p>
          <a:p>
            <a:pPr algn="just">
              <a:buFont typeface="Arial" pitchFamily="34" charset="0"/>
              <a:buChar char="•"/>
            </a:pPr>
            <a:r>
              <a:rPr lang="pl-PL" sz="2400" dirty="0" smtClean="0">
                <a:latin typeface="Times New Roman" panose="02020603050405020304" pitchFamily="18" charset="0"/>
                <a:ea typeface="Arial Unicode MS" panose="020B0604020202020204" pitchFamily="34" charset="-128"/>
              </a:rPr>
              <a:t> oraz </a:t>
            </a:r>
            <a:r>
              <a:rPr lang="pl-PL" sz="2400" dirty="0">
                <a:latin typeface="Times New Roman" panose="02020603050405020304" pitchFamily="18" charset="0"/>
                <a:ea typeface="Arial Unicode MS" panose="020B0604020202020204" pitchFamily="34" charset="-128"/>
              </a:rPr>
              <a:t>wiele innych przydatnych danych. </a:t>
            </a:r>
            <a:endParaRPr lang="pl-PL" sz="2400" dirty="0" smtClean="0">
              <a:latin typeface="Times New Roman" panose="02020603050405020304" pitchFamily="18" charset="0"/>
              <a:ea typeface="Arial Unicode MS" panose="020B0604020202020204" pitchFamily="34" charset="-128"/>
            </a:endParaRPr>
          </a:p>
        </p:txBody>
      </p:sp>
    </p:spTree>
    <p:extLst>
      <p:ext uri="{BB962C8B-B14F-4D97-AF65-F5344CB8AC3E}">
        <p14:creationId xmlns:p14="http://schemas.microsoft.com/office/powerpoint/2010/main" val="42398025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251520" y="476672"/>
            <a:ext cx="8640960" cy="2062103"/>
          </a:xfrm>
          <a:prstGeom prst="rect">
            <a:avLst/>
          </a:prstGeom>
        </p:spPr>
        <p:txBody>
          <a:bodyPr wrap="square">
            <a:spAutoFit/>
          </a:bodyPr>
          <a:lstStyle/>
          <a:p>
            <a:pPr algn="just"/>
            <a:r>
              <a:rPr lang="pl-PL" sz="2400" dirty="0" smtClean="0">
                <a:latin typeface="Times New Roman" panose="02020603050405020304" pitchFamily="18" charset="0"/>
                <a:ea typeface="Arial Unicode MS" panose="020B0604020202020204" pitchFamily="34" charset="-128"/>
              </a:rPr>
              <a:t>Znalazły </a:t>
            </a:r>
            <a:r>
              <a:rPr lang="pl-PL" sz="2400" dirty="0">
                <a:latin typeface="Times New Roman" panose="02020603050405020304" pitchFamily="18" charset="0"/>
                <a:ea typeface="Arial Unicode MS" panose="020B0604020202020204" pitchFamily="34" charset="-128"/>
              </a:rPr>
              <a:t>się tam również informacje dotyczące </a:t>
            </a:r>
            <a:r>
              <a:rPr lang="pl-PL" sz="2800" b="1" u="sng" dirty="0">
                <a:solidFill>
                  <a:srgbClr val="0070C0"/>
                </a:solidFill>
                <a:latin typeface="Times New Roman" panose="02020603050405020304" pitchFamily="18" charset="0"/>
                <a:ea typeface="Arial Unicode MS" panose="020B0604020202020204" pitchFamily="34" charset="-128"/>
              </a:rPr>
              <a:t>przydomowych oczyszczalni ścieków.</a:t>
            </a:r>
            <a:r>
              <a:rPr lang="pl-PL" sz="2400" dirty="0">
                <a:latin typeface="Times New Roman" panose="02020603050405020304" pitchFamily="18" charset="0"/>
                <a:ea typeface="Arial Unicode MS" panose="020B0604020202020204" pitchFamily="34" charset="-128"/>
              </a:rPr>
              <a:t> W dokumencie tym przedstawiono liczbę POŚ w danej aglomeracji oraz informację czy w danej aglomeracji prowadzona jest ewidencja POŚ i zbiorników bezodpływowych gromadzących nieczystości ciekłe z gospodarstw domowych. </a:t>
            </a:r>
            <a:endParaRPr lang="pl-PL" sz="2400" dirty="0"/>
          </a:p>
        </p:txBody>
      </p:sp>
    </p:spTree>
    <p:extLst>
      <p:ext uri="{BB962C8B-B14F-4D97-AF65-F5344CB8AC3E}">
        <p14:creationId xmlns:p14="http://schemas.microsoft.com/office/powerpoint/2010/main" val="42398025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5496" y="260648"/>
            <a:ext cx="9108504" cy="6151492"/>
          </a:xfrm>
          <a:prstGeom prst="rect">
            <a:avLst/>
          </a:prstGeom>
        </p:spPr>
        <p:txBody>
          <a:bodyPr wrap="square">
            <a:spAutoFit/>
          </a:bodyPr>
          <a:lstStyle/>
          <a:p>
            <a:pPr algn="ctr">
              <a:lnSpc>
                <a:spcPct val="107000"/>
              </a:lnSpc>
              <a:spcAft>
                <a:spcPts val="0"/>
              </a:spcAft>
            </a:pPr>
            <a:r>
              <a:rPr lang="pl-PL" sz="4000" b="1"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Odmienne nazewnictwo</a:t>
            </a:r>
            <a:endParaRPr lang="pl-PL" sz="3600" dirty="0">
              <a:solidFill>
                <a:srgbClr val="00000A"/>
              </a:solidFill>
              <a:latin typeface="Calibri" panose="020F0502020204030204" pitchFamily="34" charset="0"/>
              <a:ea typeface="Arial Unicode MS" panose="020B0604020202020204" pitchFamily="34" charset="-128"/>
              <a:cs typeface="Calibri" panose="020F0502020204030204" pitchFamily="34" charset="0"/>
            </a:endParaRPr>
          </a:p>
          <a:p>
            <a:pPr algn="just">
              <a:lnSpc>
                <a:spcPct val="107000"/>
              </a:lnSpc>
              <a:spcAft>
                <a:spcPts val="0"/>
              </a:spcAft>
            </a:pP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r>
              <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Różne </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dokumenty prawne w Polsce przedstawiają przydomowe oczyszczalnie ścieków za pomocą nieco odmiennego nazewnictwa. Według </a:t>
            </a:r>
            <a:r>
              <a:rPr lang="pl-PL" sz="2000" b="1" u="sng" dirty="0">
                <a:solidFill>
                  <a:srgbClr val="0070C0"/>
                </a:solidFill>
                <a:latin typeface="Times New Roman" panose="02020603050405020304" pitchFamily="18" charset="0"/>
                <a:ea typeface="Arial Unicode MS" panose="020B0604020202020204" pitchFamily="34" charset="-128"/>
                <a:cs typeface="Calibri" panose="020F0502020204030204" pitchFamily="34" charset="0"/>
              </a:rPr>
              <a:t>Dyrektywy dotyczącej oczyszczania ścieków komunalnych (Dyrektywa ściekowa) </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mamy zapis </a:t>
            </a:r>
            <a:r>
              <a:rPr lang="pl-PL" b="1"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„W przypadku gdy ustanowienie systemu zbierania nie jest uzasadnione, jako że nie przyniosłoby korzyści dla środowiska lub powodowałoby nadmierne koszty, należy zastosować </a:t>
            </a:r>
            <a:r>
              <a:rPr lang="pl-PL" sz="2400" b="1" u="sng" dirty="0">
                <a:solidFill>
                  <a:srgbClr val="FF0000"/>
                </a:solidFill>
                <a:latin typeface="Times New Roman" panose="02020603050405020304" pitchFamily="18" charset="0"/>
                <a:ea typeface="Arial Unicode MS" panose="020B0604020202020204" pitchFamily="34" charset="-128"/>
                <a:cs typeface="Calibri" panose="020F0502020204030204" pitchFamily="34" charset="0"/>
              </a:rPr>
              <a:t>pojedyncze systemy </a:t>
            </a:r>
            <a:r>
              <a:rPr lang="pl-PL" b="1"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lub inne właściwe systemy zapewniające ten sam poziom ochrony środowiska.”</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 </a:t>
            </a: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r>
              <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Natomiast </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według </a:t>
            </a:r>
            <a:r>
              <a:rPr lang="pl-PL" b="1" u="sng" dirty="0">
                <a:solidFill>
                  <a:srgbClr val="0070C0"/>
                </a:solidFill>
                <a:latin typeface="Times New Roman" panose="02020603050405020304" pitchFamily="18" charset="0"/>
                <a:ea typeface="Arial Unicode MS" panose="020B0604020202020204" pitchFamily="34" charset="-128"/>
                <a:cs typeface="Calibri" panose="020F0502020204030204" pitchFamily="34" charset="0"/>
              </a:rPr>
              <a:t>Ustawy Prawo wodne</a:t>
            </a:r>
            <a:r>
              <a:rPr lang="pl-PL" b="1" u="sng" baseline="30000" dirty="0">
                <a:solidFill>
                  <a:srgbClr val="0070C0"/>
                </a:solidFill>
                <a:latin typeface="Times New Roman" panose="02020603050405020304" pitchFamily="18" charset="0"/>
                <a:ea typeface="Arial Unicode MS" panose="020B0604020202020204" pitchFamily="34" charset="-128"/>
                <a:cs typeface="Calibri" panose="020F0502020204030204" pitchFamily="34" charset="0"/>
              </a:rPr>
              <a:t> </a:t>
            </a:r>
            <a:r>
              <a:rPr lang="pl-PL" baseline="30000"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2</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 art. 42 ust. 4 mamy zapis </a:t>
            </a:r>
            <a:r>
              <a:rPr lang="pl-PL" b="1"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„w miejscach, gdzie budowa systemów kanalizacji zbiorczej nie przyniosłaby korzyści dla środowiska lub powodowałaby nadmierne koszty, należy stosować </a:t>
            </a:r>
            <a:r>
              <a:rPr lang="pl-PL" sz="2400" b="1" u="sng" dirty="0">
                <a:solidFill>
                  <a:srgbClr val="FF0000"/>
                </a:solidFill>
                <a:latin typeface="Times New Roman" panose="02020603050405020304" pitchFamily="18" charset="0"/>
                <a:ea typeface="Arial Unicode MS" panose="020B0604020202020204" pitchFamily="34" charset="-128"/>
                <a:cs typeface="Calibri" panose="020F0502020204030204" pitchFamily="34" charset="0"/>
              </a:rPr>
              <a:t>systemy indywidualne </a:t>
            </a:r>
            <a:r>
              <a:rPr lang="pl-PL" b="1"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lub inne rozwiązania zapewniające ten sam co systemy kanalizacji zbiorczej poziom ochrony środowiska”. </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A pojedynczy system oczyszczania ścieków (PSOŚ) to potocznie przydomowa oczyszczalnia ścieków w skrócie POŚ. </a:t>
            </a:r>
            <a:endParaRPr lang="pl-PL" sz="1600" dirty="0">
              <a:solidFill>
                <a:srgbClr val="00000A"/>
              </a:solidFill>
              <a:effectLst/>
              <a:latin typeface="Calibri" panose="020F0502020204030204" pitchFamily="34" charset="0"/>
              <a:ea typeface="Arial Unicode MS" panose="020B0604020202020204" pitchFamily="34" charset="-128"/>
              <a:cs typeface="Calibri" panose="020F0502020204030204" pitchFamily="34" charset="0"/>
            </a:endParaRPr>
          </a:p>
        </p:txBody>
      </p:sp>
    </p:spTree>
    <p:extLst>
      <p:ext uri="{BB962C8B-B14F-4D97-AF65-F5344CB8AC3E}">
        <p14:creationId xmlns:p14="http://schemas.microsoft.com/office/powerpoint/2010/main" val="24692173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07504" y="260648"/>
            <a:ext cx="8640960" cy="3648819"/>
          </a:xfrm>
          <a:prstGeom prst="rect">
            <a:avLst/>
          </a:prstGeom>
        </p:spPr>
        <p:txBody>
          <a:bodyPr wrap="square">
            <a:spAutoFit/>
          </a:bodyPr>
          <a:lstStyle/>
          <a:p>
            <a:pPr algn="just">
              <a:lnSpc>
                <a:spcPct val="107000"/>
              </a:lnSpc>
              <a:spcAft>
                <a:spcPts val="0"/>
              </a:spcAft>
            </a:pP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Z kolei w </a:t>
            </a:r>
            <a:r>
              <a:rPr lang="pl-PL" b="1" u="sng"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Rozporządzeniu w sprawie sposobu wyznaczania obszaru i granic aglomeracji</a:t>
            </a:r>
            <a:r>
              <a:rPr lang="pl-PL" b="1" u="sng" baseline="30000"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3</a:t>
            </a:r>
            <a:r>
              <a:rPr lang="pl-PL" b="1" u="sng"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 </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w sprawie sposobu wyznaczania obszaru i granic aglomeracji należy zamieścić w części opisowej </a:t>
            </a:r>
            <a:r>
              <a:rPr lang="pl-PL" sz="2000" b="1" dirty="0">
                <a:latin typeface="Times New Roman" panose="02020603050405020304" pitchFamily="18" charset="0"/>
                <a:ea typeface="Arial Unicode MS" panose="020B0604020202020204" pitchFamily="34" charset="-128"/>
                <a:cs typeface="Calibri" panose="020F0502020204030204" pitchFamily="34" charset="0"/>
              </a:rPr>
              <a:t>„informację o ilości ścieków powstających na terenie aglomeracji nieobjętych systemem kanalizacji zbiorczej, gdzie zastosowano </a:t>
            </a:r>
            <a:r>
              <a:rPr lang="pl-PL" sz="2400" b="1" u="sng" dirty="0">
                <a:solidFill>
                  <a:srgbClr val="FF0000"/>
                </a:solidFill>
                <a:latin typeface="Times New Roman" panose="02020603050405020304" pitchFamily="18" charset="0"/>
                <a:ea typeface="Arial Unicode MS" panose="020B0604020202020204" pitchFamily="34" charset="-128"/>
                <a:cs typeface="Calibri" panose="020F0502020204030204" pitchFamily="34" charset="0"/>
              </a:rPr>
              <a:t>systemy indywidualne</a:t>
            </a:r>
            <a:r>
              <a:rPr lang="pl-PL" sz="2400" b="1" dirty="0">
                <a:solidFill>
                  <a:srgbClr val="FF0000"/>
                </a:solidFill>
                <a:latin typeface="Times New Roman" panose="02020603050405020304" pitchFamily="18" charset="0"/>
                <a:ea typeface="Arial Unicode MS" panose="020B0604020202020204" pitchFamily="34" charset="-128"/>
                <a:cs typeface="Calibri" panose="020F0502020204030204" pitchFamily="34" charset="0"/>
              </a:rPr>
              <a:t> </a:t>
            </a:r>
            <a:r>
              <a:rPr lang="pl-PL" sz="2000" b="1" dirty="0">
                <a:latin typeface="Times New Roman" panose="02020603050405020304" pitchFamily="18" charset="0"/>
                <a:ea typeface="Arial Unicode MS" panose="020B0604020202020204" pitchFamily="34" charset="-128"/>
                <a:cs typeface="Calibri" panose="020F0502020204030204" pitchFamily="34" charset="0"/>
              </a:rPr>
              <a:t>albo planuje się zastosowanie </a:t>
            </a:r>
            <a:r>
              <a:rPr lang="pl-PL" sz="2400" b="1" u="sng" dirty="0">
                <a:solidFill>
                  <a:srgbClr val="FF0000"/>
                </a:solidFill>
                <a:latin typeface="Times New Roman" panose="02020603050405020304" pitchFamily="18" charset="0"/>
                <a:ea typeface="Arial Unicode MS" panose="020B0604020202020204" pitchFamily="34" charset="-128"/>
                <a:cs typeface="Calibri" panose="020F0502020204030204" pitchFamily="34" charset="0"/>
              </a:rPr>
              <a:t>systemów indywidualnych</a:t>
            </a:r>
            <a:r>
              <a:rPr lang="pl-PL" sz="2000" b="1" dirty="0">
                <a:latin typeface="Times New Roman" panose="02020603050405020304" pitchFamily="18" charset="0"/>
                <a:ea typeface="Arial Unicode MS" panose="020B0604020202020204" pitchFamily="34" charset="-128"/>
                <a:cs typeface="Calibri" panose="020F0502020204030204" pitchFamily="34" charset="0"/>
              </a:rPr>
              <a:t> lub innych rozwiązań zapewniających ten sam co systemy kanalizacji zbiorczej poziom ochrony środowiska”. </a:t>
            </a:r>
            <a:endParaRPr lang="pl-PL" sz="2400" b="1" dirty="0" smtClean="0">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endParaRPr lang="pl-PL" b="1" dirty="0">
              <a:solidFill>
                <a:srgbClr val="33CC33"/>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endParaRPr lang="pl-PL" b="1" dirty="0" smtClean="0">
              <a:solidFill>
                <a:srgbClr val="33CC33"/>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endParaRPr lang="pl-PL" b="1" dirty="0">
              <a:solidFill>
                <a:srgbClr val="33CC33"/>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endParaRPr lang="pl-PL" b="1" dirty="0" smtClean="0">
              <a:solidFill>
                <a:srgbClr val="33CC33"/>
              </a:solidFill>
              <a:latin typeface="Times New Roman" panose="02020603050405020304" pitchFamily="18" charset="0"/>
              <a:ea typeface="Arial Unicode MS" panose="020B0604020202020204" pitchFamily="34" charset="-128"/>
              <a:cs typeface="Calibri" panose="020F0502020204030204" pitchFamily="34" charset="0"/>
            </a:endParaRPr>
          </a:p>
        </p:txBody>
      </p:sp>
    </p:spTree>
    <p:extLst>
      <p:ext uri="{BB962C8B-B14F-4D97-AF65-F5344CB8AC3E}">
        <p14:creationId xmlns:p14="http://schemas.microsoft.com/office/powerpoint/2010/main" val="4510887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07504" y="260648"/>
            <a:ext cx="8640960" cy="4340291"/>
          </a:xfrm>
          <a:prstGeom prst="rect">
            <a:avLst/>
          </a:prstGeom>
        </p:spPr>
        <p:txBody>
          <a:bodyPr wrap="square">
            <a:spAutoFit/>
          </a:bodyPr>
          <a:lstStyle/>
          <a:p>
            <a:pPr algn="just">
              <a:lnSpc>
                <a:spcPct val="107000"/>
              </a:lnSpc>
              <a:spcAft>
                <a:spcPts val="0"/>
              </a:spcAft>
            </a:pPr>
            <a:endParaRPr lang="pl-PL" b="1" dirty="0" smtClean="0">
              <a:solidFill>
                <a:srgbClr val="33CC33"/>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r>
              <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Według </a:t>
            </a:r>
            <a:r>
              <a:rPr lang="pl-PL" b="1" u="sng"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Rozporządzenia w sprawie rodzajów instalacji, których eksploatacja wymaga zgłoszenia</a:t>
            </a:r>
            <a:r>
              <a:rPr lang="pl-PL" baseline="30000"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4</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 zgłoszenia z uwagi na wprowadzanie do wód lub do ziemi wymagają </a:t>
            </a:r>
            <a:r>
              <a:rPr lang="pl-PL" b="1" u="sng" dirty="0">
                <a:solidFill>
                  <a:srgbClr val="FF0000"/>
                </a:solidFill>
                <a:latin typeface="Times New Roman" panose="02020603050405020304" pitchFamily="18" charset="0"/>
                <a:ea typeface="Arial Unicode MS" panose="020B0604020202020204" pitchFamily="34" charset="-128"/>
                <a:cs typeface="Calibri" panose="020F0502020204030204" pitchFamily="34" charset="0"/>
              </a:rPr>
              <a:t>oczyszczalnie ścieków o przepustowości do 5 m</a:t>
            </a:r>
            <a:r>
              <a:rPr lang="pl-PL" b="1" u="sng" baseline="30000" dirty="0">
                <a:solidFill>
                  <a:srgbClr val="FF0000"/>
                </a:solidFill>
                <a:latin typeface="Times New Roman" panose="02020603050405020304" pitchFamily="18" charset="0"/>
                <a:ea typeface="Arial Unicode MS" panose="020B0604020202020204" pitchFamily="34" charset="-128"/>
                <a:cs typeface="Calibri" panose="020F0502020204030204" pitchFamily="34" charset="0"/>
              </a:rPr>
              <a:t>3.</a:t>
            </a:r>
            <a:r>
              <a:rPr lang="pl-PL" b="1" u="sng" dirty="0">
                <a:solidFill>
                  <a:srgbClr val="FF0000"/>
                </a:solidFill>
                <a:latin typeface="Times New Roman" panose="02020603050405020304" pitchFamily="18" charset="0"/>
                <a:ea typeface="Arial Unicode MS" panose="020B0604020202020204" pitchFamily="34" charset="-128"/>
                <a:cs typeface="Calibri" panose="020F0502020204030204" pitchFamily="34" charset="0"/>
              </a:rPr>
              <a:t>d</a:t>
            </a:r>
            <a:r>
              <a:rPr lang="pl-PL" b="1" u="sng" baseline="30000" dirty="0">
                <a:solidFill>
                  <a:srgbClr val="FF0000"/>
                </a:solidFill>
                <a:latin typeface="Times New Roman" panose="02020603050405020304" pitchFamily="18" charset="0"/>
                <a:ea typeface="Arial Unicode MS" panose="020B0604020202020204" pitchFamily="34" charset="-128"/>
                <a:cs typeface="Calibri" panose="020F0502020204030204" pitchFamily="34" charset="0"/>
              </a:rPr>
              <a:t>-1</a:t>
            </a:r>
            <a:r>
              <a:rPr lang="pl-PL" b="1" u="sng" dirty="0">
                <a:solidFill>
                  <a:srgbClr val="FF0000"/>
                </a:solidFill>
                <a:latin typeface="Times New Roman" panose="02020603050405020304" pitchFamily="18" charset="0"/>
                <a:ea typeface="Arial Unicode MS" panose="020B0604020202020204" pitchFamily="34" charset="-128"/>
                <a:cs typeface="Calibri" panose="020F0502020204030204" pitchFamily="34" charset="0"/>
              </a:rPr>
              <a:t> </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wykorzystywane na </a:t>
            </a:r>
            <a:r>
              <a:rPr lang="pl-PL" b="1" u="sng" dirty="0">
                <a:solidFill>
                  <a:srgbClr val="FF0000"/>
                </a:solidFill>
                <a:latin typeface="Times New Roman" panose="02020603050405020304" pitchFamily="18" charset="0"/>
                <a:ea typeface="Arial Unicode MS" panose="020B0604020202020204" pitchFamily="34" charset="-128"/>
                <a:cs typeface="Calibri" panose="020F0502020204030204" pitchFamily="34" charset="0"/>
              </a:rPr>
              <a:t>potrzeby własnego gospodarstwa domowego </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lub rolnego w ramach zwykłego korzystania z wód. </a:t>
            </a: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r>
              <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Termin </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przydomowa oczyszczalnia ścieków występuje w ustawie </a:t>
            </a:r>
            <a:r>
              <a:rPr lang="pl-PL" sz="2400" b="1" u="sng"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Prawo budowlane</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 gdzie w artykule 29 ust. 1 pkt. 3 jest informacja, że pozwolenia na budowę nie wymaga budowa </a:t>
            </a:r>
            <a:r>
              <a:rPr lang="pl-PL" sz="2400" b="1" u="sng" dirty="0">
                <a:solidFill>
                  <a:srgbClr val="FF0000"/>
                </a:solidFill>
                <a:latin typeface="Times New Roman" panose="02020603050405020304" pitchFamily="18" charset="0"/>
                <a:ea typeface="Arial Unicode MS" panose="020B0604020202020204" pitchFamily="34" charset="-128"/>
                <a:cs typeface="Calibri" panose="020F0502020204030204" pitchFamily="34" charset="0"/>
              </a:rPr>
              <a:t>przydomowych oczyszczalni ścieków </a:t>
            </a:r>
            <a:r>
              <a:rPr lang="pl-PL" sz="2400" b="1" u="sng" dirty="0" smtClean="0">
                <a:solidFill>
                  <a:srgbClr val="FF0000"/>
                </a:solidFill>
                <a:latin typeface="Times New Roman" panose="02020603050405020304" pitchFamily="18" charset="0"/>
                <a:ea typeface="Arial Unicode MS" panose="020B0604020202020204" pitchFamily="34" charset="-128"/>
                <a:cs typeface="Calibri" panose="020F0502020204030204" pitchFamily="34" charset="0"/>
              </a:rPr>
              <a:t/>
            </a:r>
            <a:br>
              <a:rPr lang="pl-PL" sz="2400" b="1" u="sng" dirty="0" smtClean="0">
                <a:solidFill>
                  <a:srgbClr val="FF0000"/>
                </a:solidFill>
                <a:latin typeface="Times New Roman" panose="02020603050405020304" pitchFamily="18" charset="0"/>
                <a:ea typeface="Arial Unicode MS" panose="020B0604020202020204" pitchFamily="34" charset="-128"/>
                <a:cs typeface="Calibri" panose="020F0502020204030204" pitchFamily="34" charset="0"/>
              </a:rPr>
            </a:br>
            <a:r>
              <a:rPr lang="pl-PL" sz="2400" b="1" u="sng" dirty="0" smtClean="0">
                <a:solidFill>
                  <a:srgbClr val="FF0000"/>
                </a:solidFill>
                <a:latin typeface="Times New Roman" panose="02020603050405020304" pitchFamily="18" charset="0"/>
                <a:ea typeface="Arial Unicode MS" panose="020B0604020202020204" pitchFamily="34" charset="-128"/>
                <a:cs typeface="Calibri" panose="020F0502020204030204" pitchFamily="34" charset="0"/>
              </a:rPr>
              <a:t>o </a:t>
            </a:r>
            <a:r>
              <a:rPr lang="pl-PL" sz="2400" b="1" u="sng" dirty="0">
                <a:solidFill>
                  <a:srgbClr val="FF0000"/>
                </a:solidFill>
                <a:latin typeface="Times New Roman" panose="02020603050405020304" pitchFamily="18" charset="0"/>
                <a:ea typeface="Arial Unicode MS" panose="020B0604020202020204" pitchFamily="34" charset="-128"/>
                <a:cs typeface="Calibri" panose="020F0502020204030204" pitchFamily="34" charset="0"/>
              </a:rPr>
              <a:t>wydajności do 7,50 m</a:t>
            </a:r>
            <a:r>
              <a:rPr lang="pl-PL" sz="2400" b="1" u="sng" baseline="30000" dirty="0">
                <a:solidFill>
                  <a:srgbClr val="FF0000"/>
                </a:solidFill>
                <a:latin typeface="Times New Roman" panose="02020603050405020304" pitchFamily="18" charset="0"/>
                <a:ea typeface="Arial Unicode MS" panose="020B0604020202020204" pitchFamily="34" charset="-128"/>
                <a:cs typeface="Calibri" panose="020F0502020204030204" pitchFamily="34" charset="0"/>
              </a:rPr>
              <a:t>3</a:t>
            </a:r>
            <a:r>
              <a:rPr lang="pl-PL" sz="2400" b="1" u="sng" dirty="0">
                <a:solidFill>
                  <a:srgbClr val="FF0000"/>
                </a:solidFill>
                <a:latin typeface="Times New Roman" panose="02020603050405020304" pitchFamily="18" charset="0"/>
                <a:ea typeface="Arial Unicode MS" panose="020B0604020202020204" pitchFamily="34" charset="-128"/>
                <a:cs typeface="Calibri" panose="020F0502020204030204" pitchFamily="34" charset="0"/>
              </a:rPr>
              <a:t> </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na dobę. </a:t>
            </a:r>
            <a:endParaRPr lang="pl-PL" sz="1600" dirty="0">
              <a:solidFill>
                <a:srgbClr val="00000A"/>
              </a:solidFill>
              <a:latin typeface="Calibri" panose="020F0502020204030204" pitchFamily="34" charset="0"/>
              <a:ea typeface="Arial Unicode MS" panose="020B0604020202020204" pitchFamily="34" charset="-128"/>
              <a:cs typeface="Calibri" panose="020F0502020204030204" pitchFamily="34" charset="0"/>
            </a:endParaRPr>
          </a:p>
        </p:txBody>
      </p:sp>
    </p:spTree>
    <p:extLst>
      <p:ext uri="{BB962C8B-B14F-4D97-AF65-F5344CB8AC3E}">
        <p14:creationId xmlns:p14="http://schemas.microsoft.com/office/powerpoint/2010/main" val="4510887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07504" y="1604655"/>
            <a:ext cx="8784976" cy="2733056"/>
          </a:xfrm>
          <a:prstGeom prst="rect">
            <a:avLst/>
          </a:prstGeom>
        </p:spPr>
        <p:txBody>
          <a:bodyPr wrap="square">
            <a:spAutoFit/>
          </a:bodyPr>
          <a:lstStyle/>
          <a:p>
            <a:pPr algn="just">
              <a:lnSpc>
                <a:spcPct val="107000"/>
              </a:lnSpc>
            </a:pP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Według </a:t>
            </a:r>
            <a:r>
              <a:rPr lang="pl-PL" b="1" u="sng"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Rozporządzenia w sprawie warunków technicznych, jakim powinny odpowiadać budynki i ich usytuowanie</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 w razie braku warunków przyłączenia sieci wodociągowej i kanalizacyjnej działka, może być wykorzystana pod zabudowę budynkami przeznaczonymi na pobyt ludzi, pod warunkiem zapewnienia możliwości korzystania z indywidualnego ujęcia wody, a także zastosowania zbiornika bezodpływowego lub </a:t>
            </a:r>
            <a:r>
              <a:rPr lang="pl-PL" sz="2400" b="1" u="sng" dirty="0">
                <a:solidFill>
                  <a:srgbClr val="FF0000"/>
                </a:solidFill>
                <a:latin typeface="Times New Roman" panose="02020603050405020304" pitchFamily="18" charset="0"/>
                <a:ea typeface="Arial Unicode MS" panose="020B0604020202020204" pitchFamily="34" charset="-128"/>
                <a:cs typeface="Calibri" panose="020F0502020204030204" pitchFamily="34" charset="0"/>
              </a:rPr>
              <a:t>przydomowej oczyszczalni ścieków</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 jeżeli ich ilość nie przekracza </a:t>
            </a:r>
            <a:r>
              <a:rPr lang="pl-PL" sz="2400" b="1" u="sng" dirty="0">
                <a:solidFill>
                  <a:srgbClr val="FF0000"/>
                </a:solidFill>
                <a:latin typeface="Times New Roman" panose="02020603050405020304" pitchFamily="18" charset="0"/>
                <a:ea typeface="Arial Unicode MS" panose="020B0604020202020204" pitchFamily="34" charset="-128"/>
                <a:cs typeface="Calibri" panose="020F0502020204030204" pitchFamily="34" charset="0"/>
              </a:rPr>
              <a:t>5 </a:t>
            </a:r>
            <a:r>
              <a:rPr lang="pl-PL" sz="2400" b="1" u="sng" dirty="0" smtClean="0">
                <a:solidFill>
                  <a:srgbClr val="FF0000"/>
                </a:solidFill>
                <a:latin typeface="Times New Roman" panose="02020603050405020304" pitchFamily="18" charset="0"/>
                <a:ea typeface="Arial Unicode MS" panose="020B0604020202020204" pitchFamily="34" charset="-128"/>
                <a:cs typeface="Calibri" panose="020F0502020204030204" pitchFamily="34" charset="0"/>
              </a:rPr>
              <a:t>m</a:t>
            </a:r>
            <a:r>
              <a:rPr lang="pl-PL" sz="2400" b="1" u="sng" baseline="30000" dirty="0" smtClean="0">
                <a:solidFill>
                  <a:srgbClr val="FF0000"/>
                </a:solidFill>
                <a:latin typeface="Times New Roman" panose="02020603050405020304" pitchFamily="18" charset="0"/>
                <a:ea typeface="Arial Unicode MS" panose="020B0604020202020204" pitchFamily="34" charset="-128"/>
                <a:cs typeface="Calibri" panose="020F0502020204030204" pitchFamily="34" charset="0"/>
              </a:rPr>
              <a:t>3 </a:t>
            </a:r>
            <a:r>
              <a:rPr lang="pl-PL" sz="2400" b="1" u="sng" dirty="0" smtClean="0">
                <a:solidFill>
                  <a:srgbClr val="FF0000"/>
                </a:solidFill>
                <a:latin typeface="Times New Roman" panose="02020603050405020304" pitchFamily="18" charset="0"/>
                <a:ea typeface="Arial Unicode MS" panose="020B0604020202020204" pitchFamily="34" charset="-128"/>
                <a:cs typeface="Calibri" panose="020F0502020204030204" pitchFamily="34" charset="0"/>
              </a:rPr>
              <a:t>na dobę. </a:t>
            </a:r>
          </a:p>
          <a:p>
            <a:pPr algn="just">
              <a:lnSpc>
                <a:spcPct val="107000"/>
              </a:lnSpc>
              <a:spcAft>
                <a:spcPts val="0"/>
              </a:spcAft>
            </a:pPr>
            <a:endParaRPr lang="pl-PL" sz="2400" b="1" u="sng" dirty="0">
              <a:solidFill>
                <a:srgbClr val="FF0000"/>
              </a:solidFill>
              <a:latin typeface="Times New Roman" panose="02020603050405020304" pitchFamily="18" charset="0"/>
              <a:ea typeface="Arial Unicode MS" panose="020B0604020202020204" pitchFamily="34" charset="-128"/>
              <a:cs typeface="Calibri" panose="020F0502020204030204" pitchFamily="34" charset="0"/>
            </a:endParaRPr>
          </a:p>
        </p:txBody>
      </p:sp>
    </p:spTree>
    <p:extLst>
      <p:ext uri="{BB962C8B-B14F-4D97-AF65-F5344CB8AC3E}">
        <p14:creationId xmlns:p14="http://schemas.microsoft.com/office/powerpoint/2010/main" val="2674651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5496" y="1844824"/>
            <a:ext cx="9073008" cy="1143000"/>
          </a:xfrm>
        </p:spPr>
        <p:txBody>
          <a:bodyPr>
            <a:noAutofit/>
          </a:bodyPr>
          <a:lstStyle/>
          <a:p>
            <a:r>
              <a:rPr lang="pl-PL" sz="6600" b="1" dirty="0" smtClean="0"/>
              <a:t> Zagrożenia związane POŚ</a:t>
            </a:r>
            <a:endParaRPr lang="pl-PL" sz="6600" b="1" dirty="0"/>
          </a:p>
        </p:txBody>
      </p:sp>
    </p:spTree>
    <p:extLst>
      <p:ext uri="{BB962C8B-B14F-4D97-AF65-F5344CB8AC3E}">
        <p14:creationId xmlns:p14="http://schemas.microsoft.com/office/powerpoint/2010/main" val="33932816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251520" y="404664"/>
            <a:ext cx="8640960" cy="6186309"/>
          </a:xfrm>
          <a:prstGeom prst="rect">
            <a:avLst/>
          </a:prstGeom>
        </p:spPr>
        <p:txBody>
          <a:bodyPr wrap="square">
            <a:spAutoFit/>
          </a:bodyPr>
          <a:lstStyle/>
          <a:p>
            <a:pPr algn="just"/>
            <a:r>
              <a:rPr lang="pl-PL" dirty="0">
                <a:latin typeface="Times New Roman" panose="02020603050405020304" pitchFamily="18" charset="0"/>
                <a:ea typeface="Arial Unicode MS" panose="020B0604020202020204" pitchFamily="34" charset="-128"/>
              </a:rPr>
              <a:t>Natomiast norma zharmonizowana </a:t>
            </a:r>
            <a:r>
              <a:rPr lang="pl-PL" sz="2800" b="1" u="sng" dirty="0">
                <a:solidFill>
                  <a:srgbClr val="FF0000"/>
                </a:solidFill>
                <a:latin typeface="Times New Roman" panose="02020603050405020304" pitchFamily="18" charset="0"/>
                <a:ea typeface="Arial Unicode MS" panose="020B0604020202020204" pitchFamily="34" charset="-128"/>
              </a:rPr>
              <a:t>PN-EN 12566 </a:t>
            </a:r>
            <a:r>
              <a:rPr lang="pl-PL" dirty="0" smtClean="0">
                <a:latin typeface="Times New Roman" panose="02020603050405020304" pitchFamily="18" charset="0"/>
                <a:ea typeface="Arial Unicode MS" panose="020B0604020202020204" pitchFamily="34" charset="-128"/>
              </a:rPr>
              <a:t> w </a:t>
            </a:r>
            <a:r>
              <a:rPr lang="pl-PL" dirty="0">
                <a:latin typeface="Times New Roman" panose="02020603050405020304" pitchFamily="18" charset="0"/>
                <a:ea typeface="Arial Unicode MS" panose="020B0604020202020204" pitchFamily="34" charset="-128"/>
              </a:rPr>
              <a:t>swojej nazwie ma odwołanie do </a:t>
            </a:r>
            <a:r>
              <a:rPr lang="pl-PL" sz="3200" b="1" u="sng" dirty="0">
                <a:solidFill>
                  <a:srgbClr val="FF0000"/>
                </a:solidFill>
                <a:latin typeface="Times New Roman" panose="02020603050405020304" pitchFamily="18" charset="0"/>
                <a:ea typeface="Arial Unicode MS" panose="020B0604020202020204" pitchFamily="34" charset="-128"/>
              </a:rPr>
              <a:t>małych oczyszczalni ścieków do 50 OLM </a:t>
            </a:r>
            <a:r>
              <a:rPr lang="pl-PL" dirty="0">
                <a:latin typeface="Times New Roman" panose="02020603050405020304" pitchFamily="18" charset="0"/>
                <a:ea typeface="Arial Unicode MS" panose="020B0604020202020204" pitchFamily="34" charset="-128"/>
              </a:rPr>
              <a:t>(obliczeniowej liczby mieszkańców. Tak więc należy stwierdzić, że poprawnym terminem określającym przydomową oczyszczalnię ścieków będzie mały system oczyszczania ścieków. </a:t>
            </a:r>
            <a:endParaRPr lang="pl-PL" dirty="0" smtClean="0">
              <a:latin typeface="Times New Roman" panose="02020603050405020304" pitchFamily="18" charset="0"/>
              <a:ea typeface="Arial Unicode MS" panose="020B0604020202020204" pitchFamily="34" charset="-128"/>
            </a:endParaRPr>
          </a:p>
          <a:p>
            <a:pPr algn="just"/>
            <a:endParaRPr lang="pl-PL" dirty="0" smtClean="0">
              <a:latin typeface="Times New Roman" panose="02020603050405020304" pitchFamily="18" charset="0"/>
              <a:ea typeface="Arial Unicode MS" panose="020B0604020202020204" pitchFamily="34" charset="-128"/>
            </a:endParaRPr>
          </a:p>
          <a:p>
            <a:pPr algn="just"/>
            <a:endParaRPr lang="pl-PL" dirty="0" smtClean="0">
              <a:latin typeface="Times New Roman" panose="02020603050405020304" pitchFamily="18" charset="0"/>
              <a:ea typeface="Arial Unicode MS" panose="020B0604020202020204" pitchFamily="34" charset="-128"/>
            </a:endParaRPr>
          </a:p>
          <a:p>
            <a:pPr algn="just"/>
            <a:r>
              <a:rPr lang="pl-PL" dirty="0" smtClean="0">
                <a:latin typeface="Times New Roman" panose="02020603050405020304" pitchFamily="18" charset="0"/>
                <a:ea typeface="Arial Unicode MS" panose="020B0604020202020204" pitchFamily="34" charset="-128"/>
              </a:rPr>
              <a:t>Kluczowym </a:t>
            </a:r>
            <a:r>
              <a:rPr lang="pl-PL" dirty="0">
                <a:latin typeface="Times New Roman" panose="02020603050405020304" pitchFamily="18" charset="0"/>
                <a:ea typeface="Arial Unicode MS" panose="020B0604020202020204" pitchFamily="34" charset="-128"/>
              </a:rPr>
              <a:t>jest słowo </a:t>
            </a:r>
            <a:r>
              <a:rPr lang="pl-PL" sz="3200" b="1" u="sng" dirty="0">
                <a:solidFill>
                  <a:srgbClr val="FF0000"/>
                </a:solidFill>
                <a:latin typeface="Times New Roman" panose="02020603050405020304" pitchFamily="18" charset="0"/>
                <a:ea typeface="Arial Unicode MS" panose="020B0604020202020204" pitchFamily="34" charset="-128"/>
              </a:rPr>
              <a:t>„małe</a:t>
            </a:r>
            <a:r>
              <a:rPr lang="pl-PL" sz="3200" b="1" u="sng" dirty="0" smtClean="0">
                <a:solidFill>
                  <a:srgbClr val="FF0000"/>
                </a:solidFill>
                <a:latin typeface="Times New Roman" panose="02020603050405020304" pitchFamily="18" charset="0"/>
                <a:ea typeface="Arial Unicode MS" panose="020B0604020202020204" pitchFamily="34" charset="-128"/>
              </a:rPr>
              <a:t>”</a:t>
            </a:r>
            <a:r>
              <a:rPr lang="pl-PL" sz="3200" dirty="0" smtClean="0">
                <a:solidFill>
                  <a:srgbClr val="FF0000"/>
                </a:solidFill>
                <a:latin typeface="Times New Roman" panose="02020603050405020304" pitchFamily="18" charset="0"/>
                <a:ea typeface="Arial Unicode MS" panose="020B0604020202020204" pitchFamily="34" charset="-128"/>
              </a:rPr>
              <a:t>, </a:t>
            </a:r>
            <a:r>
              <a:rPr lang="pl-PL" dirty="0" smtClean="0">
                <a:latin typeface="Times New Roman" panose="02020603050405020304" pitchFamily="18" charset="0"/>
                <a:ea typeface="Arial Unicode MS" panose="020B0604020202020204" pitchFamily="34" charset="-128"/>
              </a:rPr>
              <a:t>które </a:t>
            </a:r>
            <a:r>
              <a:rPr lang="pl-PL" dirty="0">
                <a:latin typeface="Times New Roman" panose="02020603050405020304" pitchFamily="18" charset="0"/>
                <a:ea typeface="Arial Unicode MS" panose="020B0604020202020204" pitchFamily="34" charset="-128"/>
              </a:rPr>
              <a:t>pozwala na ograniczenie zbioru oczyszczalni do obiektów oczyszczających ścieki od nie więcej jak </a:t>
            </a:r>
            <a:r>
              <a:rPr lang="pl-PL" sz="2400" b="1" dirty="0">
                <a:latin typeface="Times New Roman" panose="02020603050405020304" pitchFamily="18" charset="0"/>
                <a:ea typeface="Arial Unicode MS" panose="020B0604020202020204" pitchFamily="34" charset="-128"/>
              </a:rPr>
              <a:t>50 OLM </a:t>
            </a:r>
            <a:r>
              <a:rPr lang="pl-PL" dirty="0">
                <a:latin typeface="Times New Roman" panose="02020603050405020304" pitchFamily="18" charset="0"/>
                <a:ea typeface="Arial Unicode MS" panose="020B0604020202020204" pitchFamily="34" charset="-128"/>
              </a:rPr>
              <a:t>(obliczeniowej liczy mieszkańców). Drugie kluczowe słowo to </a:t>
            </a:r>
            <a:r>
              <a:rPr lang="pl-PL" sz="3200" b="1" u="sng" dirty="0">
                <a:solidFill>
                  <a:srgbClr val="FF0000"/>
                </a:solidFill>
                <a:latin typeface="Times New Roman" panose="02020603050405020304" pitchFamily="18" charset="0"/>
                <a:ea typeface="Arial Unicode MS" panose="020B0604020202020204" pitchFamily="34" charset="-128"/>
              </a:rPr>
              <a:t>„system”,</a:t>
            </a:r>
            <a:r>
              <a:rPr lang="pl-PL" sz="3200" b="1" dirty="0">
                <a:solidFill>
                  <a:srgbClr val="FF0000"/>
                </a:solidFill>
                <a:latin typeface="Times New Roman" panose="02020603050405020304" pitchFamily="18" charset="0"/>
                <a:ea typeface="Arial Unicode MS" panose="020B0604020202020204" pitchFamily="34" charset="-128"/>
              </a:rPr>
              <a:t> </a:t>
            </a:r>
            <a:r>
              <a:rPr lang="pl-PL" dirty="0">
                <a:latin typeface="Times New Roman" panose="02020603050405020304" pitchFamily="18" charset="0"/>
                <a:ea typeface="Arial Unicode MS" panose="020B0604020202020204" pitchFamily="34" charset="-128"/>
              </a:rPr>
              <a:t>które ma informować, o tym że takie rozwiązanie oczyszczania ścieków składa się z kilku urządzeń współpracujących ze sobą i połączonych szeregowo tworzy swoisty system. </a:t>
            </a:r>
            <a:endParaRPr lang="pl-PL" dirty="0" smtClean="0">
              <a:latin typeface="Times New Roman" panose="02020603050405020304" pitchFamily="18" charset="0"/>
              <a:ea typeface="Arial Unicode MS" panose="020B0604020202020204" pitchFamily="34" charset="-128"/>
            </a:endParaRPr>
          </a:p>
          <a:p>
            <a:pPr algn="just"/>
            <a:endParaRPr lang="pl-PL" dirty="0" smtClean="0">
              <a:latin typeface="Times New Roman" panose="02020603050405020304" pitchFamily="18" charset="0"/>
              <a:ea typeface="Arial Unicode MS" panose="020B0604020202020204" pitchFamily="34" charset="-128"/>
            </a:endParaRPr>
          </a:p>
          <a:p>
            <a:pPr algn="just"/>
            <a:endParaRPr lang="pl-PL" dirty="0" smtClean="0">
              <a:latin typeface="Times New Roman" panose="02020603050405020304" pitchFamily="18" charset="0"/>
              <a:ea typeface="Arial Unicode MS" panose="020B0604020202020204" pitchFamily="34" charset="-128"/>
            </a:endParaRPr>
          </a:p>
          <a:p>
            <a:pPr algn="just"/>
            <a:r>
              <a:rPr lang="pl-PL" dirty="0" smtClean="0">
                <a:latin typeface="Times New Roman" panose="02020603050405020304" pitchFamily="18" charset="0"/>
                <a:ea typeface="Arial Unicode MS" panose="020B0604020202020204" pitchFamily="34" charset="-128"/>
              </a:rPr>
              <a:t>Stosując </a:t>
            </a:r>
            <a:r>
              <a:rPr lang="pl-PL" dirty="0">
                <a:latin typeface="Times New Roman" panose="02020603050405020304" pitchFamily="18" charset="0"/>
                <a:ea typeface="Arial Unicode MS" panose="020B0604020202020204" pitchFamily="34" charset="-128"/>
              </a:rPr>
              <a:t>nazewnictwo </a:t>
            </a:r>
            <a:r>
              <a:rPr lang="pl-PL" sz="3200" b="1" u="sng" dirty="0">
                <a:solidFill>
                  <a:srgbClr val="33CC33"/>
                </a:solidFill>
                <a:latin typeface="Times New Roman" panose="02020603050405020304" pitchFamily="18" charset="0"/>
                <a:ea typeface="Arial Unicode MS" panose="020B0604020202020204" pitchFamily="34" charset="-128"/>
              </a:rPr>
              <a:t>„mały system oczyszczania ścieków” </a:t>
            </a:r>
            <a:r>
              <a:rPr lang="pl-PL" dirty="0">
                <a:latin typeface="Times New Roman" panose="02020603050405020304" pitchFamily="18" charset="0"/>
                <a:ea typeface="Arial Unicode MS" panose="020B0604020202020204" pitchFamily="34" charset="-128"/>
              </a:rPr>
              <a:t>unikamy częstych błędów nazywania samego reaktora przydomową oczyszczalnią ścieków. Ta ostatnia uwaga powinna mieć zastosowanie przede wszystkim w przetargach realizowanych przez gminy przy tworzeniu specyfikacji istotnych warunków zamówienia. </a:t>
            </a:r>
            <a:endParaRPr lang="pl-PL" dirty="0"/>
          </a:p>
        </p:txBody>
      </p:sp>
    </p:spTree>
    <p:extLst>
      <p:ext uri="{BB962C8B-B14F-4D97-AF65-F5344CB8AC3E}">
        <p14:creationId xmlns:p14="http://schemas.microsoft.com/office/powerpoint/2010/main" val="32140487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841814282"/>
              </p:ext>
            </p:extLst>
          </p:nvPr>
        </p:nvGraphicFramePr>
        <p:xfrm>
          <a:off x="179512" y="1484784"/>
          <a:ext cx="8496944" cy="3384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rostokąt 3"/>
          <p:cNvSpPr/>
          <p:nvPr/>
        </p:nvSpPr>
        <p:spPr>
          <a:xfrm>
            <a:off x="107504" y="5085184"/>
            <a:ext cx="8568952" cy="646331"/>
          </a:xfrm>
          <a:prstGeom prst="rect">
            <a:avLst/>
          </a:prstGeom>
        </p:spPr>
        <p:txBody>
          <a:bodyPr wrap="square">
            <a:spAutoFit/>
          </a:bodyPr>
          <a:lstStyle/>
          <a:p>
            <a:r>
              <a:rPr lang="pl-PL" dirty="0" smtClean="0">
                <a:latin typeface="Times New Roman" panose="02020603050405020304" pitchFamily="18" charset="0"/>
                <a:ea typeface="Times New Roman" panose="02020603050405020304" pitchFamily="18" charset="0"/>
              </a:rPr>
              <a:t>Schemat </a:t>
            </a:r>
            <a:r>
              <a:rPr lang="pl-PL" dirty="0">
                <a:latin typeface="Times New Roman" panose="02020603050405020304" pitchFamily="18" charset="0"/>
                <a:ea typeface="Times New Roman" panose="02020603050405020304" pitchFamily="18" charset="0"/>
              </a:rPr>
              <a:t>ideowy pojedynczego systemu oczyszczania ścieków (przydomowa oczyszczalnia ścieków)</a:t>
            </a:r>
            <a:endParaRPr lang="pl-PL" dirty="0"/>
          </a:p>
        </p:txBody>
      </p:sp>
    </p:spTree>
    <p:extLst>
      <p:ext uri="{BB962C8B-B14F-4D97-AF65-F5344CB8AC3E}">
        <p14:creationId xmlns:p14="http://schemas.microsoft.com/office/powerpoint/2010/main" val="19613050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07504" y="260648"/>
            <a:ext cx="8856984" cy="2924262"/>
          </a:xfrm>
          <a:prstGeom prst="rect">
            <a:avLst/>
          </a:prstGeom>
        </p:spPr>
        <p:txBody>
          <a:bodyPr wrap="square">
            <a:spAutoFit/>
          </a:bodyPr>
          <a:lstStyle/>
          <a:p>
            <a:pPr algn="just">
              <a:lnSpc>
                <a:spcPct val="107000"/>
              </a:lnSpc>
              <a:spcAft>
                <a:spcPts val="0"/>
              </a:spcAft>
            </a:pPr>
            <a:r>
              <a:rPr lang="pl-PL" b="1"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Wśród obowiązujących w Polsce – w zakresie poprawy jakości gospodarki wodno-ściekowej – bardzo ważnych dokumentów prawnych odnoszących się do przydomowych oczyszczalni ścieków znajduje się norma </a:t>
            </a:r>
            <a:r>
              <a:rPr lang="pl-PL" sz="2800" b="1" u="sng" dirty="0">
                <a:solidFill>
                  <a:srgbClr val="0070C0"/>
                </a:solidFill>
                <a:latin typeface="Times New Roman" panose="02020603050405020304" pitchFamily="18" charset="0"/>
                <a:ea typeface="Arial Unicode MS" panose="020B0604020202020204" pitchFamily="34" charset="-128"/>
                <a:cs typeface="Calibri" panose="020F0502020204030204" pitchFamily="34" charset="0"/>
              </a:rPr>
              <a:t>PN-EN 12566</a:t>
            </a:r>
            <a:r>
              <a:rPr lang="pl-PL" b="1"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a:t>
            </a:r>
            <a:endParaRPr lang="pl-PL" sz="1600" dirty="0">
              <a:solidFill>
                <a:srgbClr val="00000A"/>
              </a:solidFill>
              <a:latin typeface="Calibri" panose="020F0502020204030204" pitchFamily="34" charset="0"/>
              <a:ea typeface="Arial Unicode MS" panose="020B0604020202020204" pitchFamily="34" charset="-128"/>
              <a:cs typeface="Calibri" panose="020F0502020204030204" pitchFamily="34" charset="0"/>
            </a:endParaRPr>
          </a:p>
          <a:p>
            <a:pPr algn="just">
              <a:lnSpc>
                <a:spcPct val="107000"/>
              </a:lnSpc>
              <a:spcAft>
                <a:spcPts val="0"/>
              </a:spcAft>
            </a:pP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r>
              <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Norma </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zharmonizowana 12566 została podzielona na siedem zasadniczych części. Na rysunku 1 przedstawiono graficzne podział normy EN 12566 dotyczącej małych oczyszczalni ścieków do 50 OLM (obliczeniowej liczby mieszkańców).</a:t>
            </a:r>
            <a:endParaRPr lang="pl-PL" sz="1600" dirty="0">
              <a:solidFill>
                <a:srgbClr val="00000A"/>
              </a:solidFill>
              <a:latin typeface="Calibri" panose="020F0502020204030204" pitchFamily="34" charset="0"/>
              <a:ea typeface="Arial Unicode MS" panose="020B0604020202020204" pitchFamily="34" charset="-128"/>
              <a:cs typeface="Calibri" panose="020F0502020204030204" pitchFamily="34" charset="0"/>
            </a:endParaRPr>
          </a:p>
          <a:p>
            <a:pPr algn="just">
              <a:lnSpc>
                <a:spcPct val="107000"/>
              </a:lnSpc>
              <a:spcAft>
                <a:spcPts val="0"/>
              </a:spcAft>
            </a:pPr>
            <a:endParaRPr lang="pl-PL" b="1"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endParaRPr lang="pl-PL" b="1"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p:txBody>
      </p:sp>
    </p:spTree>
    <p:extLst>
      <p:ext uri="{BB962C8B-B14F-4D97-AF65-F5344CB8AC3E}">
        <p14:creationId xmlns:p14="http://schemas.microsoft.com/office/powerpoint/2010/main" val="7449284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857433990"/>
              </p:ext>
            </p:extLst>
          </p:nvPr>
        </p:nvGraphicFramePr>
        <p:xfrm>
          <a:off x="107504" y="116632"/>
          <a:ext cx="8928992" cy="5976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Prostokąt 2"/>
          <p:cNvSpPr/>
          <p:nvPr/>
        </p:nvSpPr>
        <p:spPr>
          <a:xfrm>
            <a:off x="22528" y="5934670"/>
            <a:ext cx="9073008" cy="923330"/>
          </a:xfrm>
          <a:prstGeom prst="rect">
            <a:avLst/>
          </a:prstGeom>
        </p:spPr>
        <p:txBody>
          <a:bodyPr wrap="square">
            <a:spAutoFit/>
          </a:bodyPr>
          <a:lstStyle/>
          <a:p>
            <a:r>
              <a:rPr lang="pl-PL" dirty="0">
                <a:latin typeface="Times New Roman" panose="02020603050405020304" pitchFamily="18" charset="0"/>
                <a:ea typeface="Arial Unicode MS" panose="020B0604020202020204" pitchFamily="34" charset="-128"/>
              </a:rPr>
              <a:t>Zestaw norm PN-EN 12566 dotyczących małych oczyszczalni ścieków do 50 OLM. Kolorem zielonym zaznaczono normy obligatoryjne, kolorem żółtym oznaczono raporty techniczne a kolorem niebieskim normy, które są nieobowiązkowe</a:t>
            </a:r>
            <a:endParaRPr lang="pl-PL" dirty="0"/>
          </a:p>
        </p:txBody>
      </p:sp>
    </p:spTree>
    <p:extLst>
      <p:ext uri="{BB962C8B-B14F-4D97-AF65-F5344CB8AC3E}">
        <p14:creationId xmlns:p14="http://schemas.microsoft.com/office/powerpoint/2010/main" val="13966545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07504" y="260648"/>
            <a:ext cx="8856984" cy="4523674"/>
          </a:xfrm>
          <a:prstGeom prst="rect">
            <a:avLst/>
          </a:prstGeom>
        </p:spPr>
        <p:txBody>
          <a:bodyPr wrap="square">
            <a:spAutoFit/>
          </a:bodyPr>
          <a:lstStyle/>
          <a:p>
            <a:pPr algn="just">
              <a:lnSpc>
                <a:spcPct val="107000"/>
              </a:lnSpc>
              <a:spcAft>
                <a:spcPts val="0"/>
              </a:spcAft>
            </a:pPr>
            <a:r>
              <a:rPr lang="pl-PL" sz="2800" b="1"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Szczegółowy </a:t>
            </a:r>
            <a:r>
              <a:rPr lang="pl-PL" sz="2800" b="1"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podział</a:t>
            </a:r>
            <a:endParaRPr lang="pl-PL" sz="2400" dirty="0">
              <a:solidFill>
                <a:srgbClr val="00000A"/>
              </a:solidFill>
              <a:latin typeface="Calibri" panose="020F0502020204030204" pitchFamily="34" charset="0"/>
              <a:ea typeface="Arial Unicode MS" panose="020B0604020202020204" pitchFamily="34" charset="-128"/>
              <a:cs typeface="Calibri" panose="020F0502020204030204" pitchFamily="34" charset="0"/>
            </a:endParaRPr>
          </a:p>
          <a:p>
            <a:endParaRPr lang="pl-PL" dirty="0" smtClean="0">
              <a:latin typeface="Times New Roman" panose="02020603050405020304" pitchFamily="18" charset="0"/>
              <a:ea typeface="Arial Unicode MS" panose="020B0604020202020204" pitchFamily="34" charset="-128"/>
            </a:endParaRPr>
          </a:p>
          <a:p>
            <a:pPr algn="just"/>
            <a:r>
              <a:rPr lang="pl-PL" dirty="0" smtClean="0">
                <a:latin typeface="Times New Roman" panose="02020603050405020304" pitchFamily="18" charset="0"/>
                <a:ea typeface="Arial Unicode MS" panose="020B0604020202020204" pitchFamily="34" charset="-128"/>
              </a:rPr>
              <a:t>W </a:t>
            </a:r>
            <a:r>
              <a:rPr lang="pl-PL" dirty="0">
                <a:latin typeface="Times New Roman" panose="02020603050405020304" pitchFamily="18" charset="0"/>
                <a:ea typeface="Arial Unicode MS" panose="020B0604020202020204" pitchFamily="34" charset="-128"/>
              </a:rPr>
              <a:t>normie </a:t>
            </a:r>
            <a:r>
              <a:rPr lang="pl-PL" sz="2400" b="1" u="sng" dirty="0">
                <a:latin typeface="Times New Roman" panose="02020603050405020304" pitchFamily="18" charset="0"/>
                <a:ea typeface="Arial Unicode MS" panose="020B0604020202020204" pitchFamily="34" charset="-128"/>
              </a:rPr>
              <a:t>PN-EN 12566-1:2004/A1 </a:t>
            </a:r>
            <a:r>
              <a:rPr lang="pl-PL" dirty="0">
                <a:latin typeface="Times New Roman" panose="02020603050405020304" pitchFamily="18" charset="0"/>
                <a:ea typeface="Arial Unicode MS" panose="020B0604020202020204" pitchFamily="34" charset="-128"/>
              </a:rPr>
              <a:t>– w części pierwszej zawarto: </a:t>
            </a:r>
            <a:endParaRPr lang="pl-PL" dirty="0" smtClean="0">
              <a:latin typeface="Times New Roman" panose="02020603050405020304" pitchFamily="18" charset="0"/>
              <a:ea typeface="Arial Unicode MS" panose="020B0604020202020204" pitchFamily="34" charset="-128"/>
            </a:endParaRPr>
          </a:p>
          <a:p>
            <a:pPr algn="just">
              <a:buFont typeface="Arial" pitchFamily="34" charset="0"/>
              <a:buChar char="•"/>
            </a:pPr>
            <a:r>
              <a:rPr lang="pl-PL" dirty="0" smtClean="0">
                <a:latin typeface="Times New Roman" panose="02020603050405020304" pitchFamily="18" charset="0"/>
                <a:ea typeface="Arial Unicode MS" panose="020B0604020202020204" pitchFamily="34" charset="-128"/>
              </a:rPr>
              <a:t> prefabrykowane </a:t>
            </a:r>
            <a:r>
              <a:rPr lang="pl-PL" dirty="0">
                <a:latin typeface="Times New Roman" panose="02020603050405020304" pitchFamily="18" charset="0"/>
                <a:ea typeface="Arial Unicode MS" panose="020B0604020202020204" pitchFamily="34" charset="-128"/>
              </a:rPr>
              <a:t>osadniki gnilne przedstawiono badania wytrzymałościowe, </a:t>
            </a:r>
            <a:endParaRPr lang="pl-PL" dirty="0" smtClean="0">
              <a:latin typeface="Times New Roman" panose="02020603050405020304" pitchFamily="18" charset="0"/>
              <a:ea typeface="Arial Unicode MS" panose="020B0604020202020204" pitchFamily="34" charset="-128"/>
            </a:endParaRPr>
          </a:p>
          <a:p>
            <a:pPr algn="just">
              <a:buFont typeface="Arial" pitchFamily="34" charset="0"/>
              <a:buChar char="•"/>
            </a:pPr>
            <a:r>
              <a:rPr lang="pl-PL" dirty="0" smtClean="0">
                <a:latin typeface="Times New Roman" panose="02020603050405020304" pitchFamily="18" charset="0"/>
                <a:ea typeface="Arial Unicode MS" panose="020B0604020202020204" pitchFamily="34" charset="-128"/>
              </a:rPr>
              <a:t> przepustowość </a:t>
            </a:r>
            <a:r>
              <a:rPr lang="pl-PL" dirty="0">
                <a:latin typeface="Times New Roman" panose="02020603050405020304" pitchFamily="18" charset="0"/>
                <a:ea typeface="Arial Unicode MS" panose="020B0604020202020204" pitchFamily="34" charset="-128"/>
              </a:rPr>
              <a:t>hydrauliczną, wodoszczelność oraz trwałość zbiorników, które tworzą osadnik gnilny. </a:t>
            </a:r>
            <a:endParaRPr lang="pl-PL" dirty="0" smtClean="0">
              <a:latin typeface="Times New Roman" panose="02020603050405020304" pitchFamily="18" charset="0"/>
              <a:ea typeface="Arial Unicode MS" panose="020B0604020202020204" pitchFamily="34" charset="-128"/>
            </a:endParaRPr>
          </a:p>
          <a:p>
            <a:pPr algn="just"/>
            <a:endParaRPr lang="pl-PL" dirty="0" smtClean="0">
              <a:latin typeface="Times New Roman" panose="02020603050405020304" pitchFamily="18" charset="0"/>
              <a:ea typeface="Arial Unicode MS" panose="020B0604020202020204" pitchFamily="34" charset="-128"/>
            </a:endParaRPr>
          </a:p>
          <a:p>
            <a:pPr algn="just"/>
            <a:r>
              <a:rPr lang="pl-PL" dirty="0" smtClean="0">
                <a:latin typeface="Times New Roman" panose="02020603050405020304" pitchFamily="18" charset="0"/>
                <a:ea typeface="Arial Unicode MS" panose="020B0604020202020204" pitchFamily="34" charset="-128"/>
              </a:rPr>
              <a:t>Zbiorniki </a:t>
            </a:r>
            <a:r>
              <a:rPr lang="pl-PL" dirty="0">
                <a:latin typeface="Times New Roman" panose="02020603050405020304" pitchFamily="18" charset="0"/>
                <a:ea typeface="Arial Unicode MS" panose="020B0604020202020204" pitchFamily="34" charset="-128"/>
              </a:rPr>
              <a:t>te mogą być wykonywane z betonu (żelbetu), polietylenu, z tworzywa sztucznego wzmacnianego włóknem szklanym oraz stali. Autorzy przedstawili wytyczne dotyczące sprawdzenia zgodności wymiarów zbiorników. </a:t>
            </a:r>
            <a:endParaRPr lang="pl-PL" dirty="0" smtClean="0">
              <a:latin typeface="Times New Roman" panose="02020603050405020304" pitchFamily="18" charset="0"/>
              <a:ea typeface="Arial Unicode MS" panose="020B0604020202020204" pitchFamily="34" charset="-128"/>
            </a:endParaRPr>
          </a:p>
          <a:p>
            <a:pPr algn="just"/>
            <a:endParaRPr lang="pl-PL" dirty="0" smtClean="0">
              <a:latin typeface="Times New Roman" panose="02020603050405020304" pitchFamily="18" charset="0"/>
              <a:ea typeface="Arial Unicode MS" panose="020B0604020202020204" pitchFamily="34" charset="-128"/>
            </a:endParaRPr>
          </a:p>
          <a:p>
            <a:pPr algn="just"/>
            <a:endParaRPr lang="pl-PL" dirty="0" smtClean="0">
              <a:latin typeface="Times New Roman" panose="02020603050405020304" pitchFamily="18" charset="0"/>
              <a:ea typeface="Arial Unicode MS" panose="020B0604020202020204" pitchFamily="34" charset="-128"/>
            </a:endParaRPr>
          </a:p>
          <a:p>
            <a:pPr algn="just"/>
            <a:r>
              <a:rPr lang="pl-PL" dirty="0" smtClean="0">
                <a:latin typeface="Times New Roman" panose="02020603050405020304" pitchFamily="18" charset="0"/>
                <a:ea typeface="Arial Unicode MS" panose="020B0604020202020204" pitchFamily="34" charset="-128"/>
              </a:rPr>
              <a:t>W </a:t>
            </a:r>
            <a:r>
              <a:rPr lang="pl-PL" dirty="0">
                <a:latin typeface="Times New Roman" panose="02020603050405020304" pitchFamily="18" charset="0"/>
                <a:ea typeface="Arial Unicode MS" panose="020B0604020202020204" pitchFamily="34" charset="-128"/>
              </a:rPr>
              <a:t>normie nie zostały uwzględnione konstrukcje zbiorników z materiałów kompozytowych. Ważnym aspektem są badania wytrzymałościowe zbiorników ponieważ zdarzały się wcześniej na rynku produkty (osadniki gnilne), które po zasypaniu w wykopie ulegały zgnieceniu.</a:t>
            </a:r>
            <a:endParaRPr lang="pl-PL" dirty="0"/>
          </a:p>
        </p:txBody>
      </p:sp>
    </p:spTree>
    <p:extLst>
      <p:ext uri="{BB962C8B-B14F-4D97-AF65-F5344CB8AC3E}">
        <p14:creationId xmlns:p14="http://schemas.microsoft.com/office/powerpoint/2010/main" val="7449284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20196" y="260648"/>
            <a:ext cx="9001000" cy="3780522"/>
          </a:xfrm>
          <a:prstGeom prst="rect">
            <a:avLst/>
          </a:prstGeom>
        </p:spPr>
        <p:txBody>
          <a:bodyPr wrap="square">
            <a:spAutoFit/>
          </a:bodyPr>
          <a:lstStyle/>
          <a:p>
            <a:pPr algn="just">
              <a:lnSpc>
                <a:spcPct val="107000"/>
              </a:lnSpc>
              <a:spcAft>
                <a:spcPts val="0"/>
              </a:spcAft>
            </a:pPr>
            <a:r>
              <a:rPr lang="pl-PL" sz="3200" b="1"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Dwa raporty techniczne</a:t>
            </a:r>
            <a:endParaRPr lang="pl-PL" sz="2800" dirty="0">
              <a:solidFill>
                <a:srgbClr val="00000A"/>
              </a:solidFill>
              <a:latin typeface="Calibri" panose="020F0502020204030204" pitchFamily="34" charset="0"/>
              <a:ea typeface="Arial Unicode MS" panose="020B0604020202020204" pitchFamily="34" charset="-128"/>
              <a:cs typeface="Calibri" panose="020F0502020204030204" pitchFamily="34" charset="0"/>
            </a:endParaRPr>
          </a:p>
          <a:p>
            <a:pPr algn="just">
              <a:lnSpc>
                <a:spcPct val="107000"/>
              </a:lnSpc>
              <a:spcAft>
                <a:spcPts val="0"/>
              </a:spcAft>
            </a:pP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W skład kompletu dokumentów normalizacyjnych dotyczących przydomowych oczyszczalni ścieków do 50 OLM wchodzą dwa dokumenty opublikowane w formie </a:t>
            </a: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r>
              <a:rPr lang="pl-PL" sz="2800" b="1" dirty="0" smtClean="0">
                <a:solidFill>
                  <a:srgbClr val="FF0000"/>
                </a:solidFill>
                <a:latin typeface="Times New Roman" panose="02020603050405020304" pitchFamily="18" charset="0"/>
                <a:ea typeface="Arial Unicode MS" panose="020B0604020202020204" pitchFamily="34" charset="-128"/>
                <a:cs typeface="Calibri" panose="020F0502020204030204" pitchFamily="34" charset="0"/>
              </a:rPr>
              <a:t>Raportów </a:t>
            </a:r>
            <a:r>
              <a:rPr lang="pl-PL" sz="2800" b="1" dirty="0">
                <a:solidFill>
                  <a:srgbClr val="FF0000"/>
                </a:solidFill>
                <a:latin typeface="Times New Roman" panose="02020603050405020304" pitchFamily="18" charset="0"/>
                <a:ea typeface="Arial Unicode MS" panose="020B0604020202020204" pitchFamily="34" charset="-128"/>
                <a:cs typeface="Calibri" panose="020F0502020204030204" pitchFamily="34" charset="0"/>
              </a:rPr>
              <a:t>Technicznych: </a:t>
            </a:r>
            <a:endParaRPr lang="pl-PL" sz="2800" b="1" dirty="0" smtClean="0">
              <a:solidFill>
                <a:srgbClr val="FF0000"/>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r>
              <a:rPr lang="pl-PL" sz="2800" b="1" dirty="0" smtClean="0">
                <a:solidFill>
                  <a:srgbClr val="FF0000"/>
                </a:solidFill>
                <a:latin typeface="Times New Roman" panose="02020603050405020304" pitchFamily="18" charset="0"/>
                <a:ea typeface="Arial Unicode MS" panose="020B0604020202020204" pitchFamily="34" charset="-128"/>
                <a:cs typeface="Calibri" panose="020F0502020204030204" pitchFamily="34" charset="0"/>
              </a:rPr>
              <a:t>CEN/TR </a:t>
            </a:r>
            <a:r>
              <a:rPr lang="pl-PL" sz="2800" b="1" dirty="0">
                <a:solidFill>
                  <a:srgbClr val="FF0000"/>
                </a:solidFill>
                <a:latin typeface="Times New Roman" panose="02020603050405020304" pitchFamily="18" charset="0"/>
                <a:ea typeface="Arial Unicode MS" panose="020B0604020202020204" pitchFamily="34" charset="-128"/>
                <a:cs typeface="Calibri" panose="020F0502020204030204" pitchFamily="34" charset="0"/>
              </a:rPr>
              <a:t>12566-2:2005 </a:t>
            </a:r>
            <a:endParaRPr lang="pl-PL" sz="2800" b="1" dirty="0" smtClean="0">
              <a:solidFill>
                <a:srgbClr val="FF0000"/>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r>
              <a:rPr lang="pl-PL" sz="2800" b="1" dirty="0" smtClean="0">
                <a:solidFill>
                  <a:srgbClr val="FF0000"/>
                </a:solidFill>
                <a:latin typeface="Times New Roman" panose="02020603050405020304" pitchFamily="18" charset="0"/>
                <a:ea typeface="Arial Unicode MS" panose="020B0604020202020204" pitchFamily="34" charset="-128"/>
                <a:cs typeface="Calibri" panose="020F0502020204030204" pitchFamily="34" charset="0"/>
              </a:rPr>
              <a:t>CEN/TR 12566-5:2008</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 </a:t>
            </a: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r>
              <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Raporty </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te stanowią wytyczne projektowania i wykonywania różnych systemów filtracyjnych w gruncie oraz ich elementów. Dotyczy to urządzeń po wstępnym oczyszczeniu ścieków w osadnikach gnilnych. </a:t>
            </a:r>
            <a:endParaRPr lang="pl-PL" sz="1600" dirty="0">
              <a:solidFill>
                <a:srgbClr val="00000A"/>
              </a:solidFill>
              <a:latin typeface="Calibri" panose="020F0502020204030204" pitchFamily="34" charset="0"/>
              <a:ea typeface="Arial Unicode MS" panose="020B0604020202020204" pitchFamily="34" charset="-128"/>
              <a:cs typeface="Calibri" panose="020F0502020204030204" pitchFamily="34" charset="0"/>
            </a:endParaRPr>
          </a:p>
        </p:txBody>
      </p:sp>
    </p:spTree>
    <p:extLst>
      <p:ext uri="{BB962C8B-B14F-4D97-AF65-F5344CB8AC3E}">
        <p14:creationId xmlns:p14="http://schemas.microsoft.com/office/powerpoint/2010/main" val="3257699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20196" y="260648"/>
            <a:ext cx="9001000" cy="4450449"/>
          </a:xfrm>
          <a:prstGeom prst="rect">
            <a:avLst/>
          </a:prstGeom>
        </p:spPr>
        <p:txBody>
          <a:bodyPr wrap="square">
            <a:spAutoFit/>
          </a:bodyPr>
          <a:lstStyle/>
          <a:p>
            <a:pPr algn="just">
              <a:lnSpc>
                <a:spcPct val="107000"/>
              </a:lnSpc>
              <a:spcAft>
                <a:spcPts val="0"/>
              </a:spcAft>
            </a:pPr>
            <a:r>
              <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W </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raporcie technicznym </a:t>
            </a:r>
            <a:r>
              <a:rPr lang="pl-PL" sz="2400" b="1" u="sng"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CEN/TR 12566-2 </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są szczegółowo omówione zasady projektowania i wykonywania systemów </a:t>
            </a:r>
            <a:r>
              <a:rPr lang="pl-PL" dirty="0" err="1">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rozdrenowania</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 ścieków wstępnie oczyszczonych po osadnikach gnilnych. </a:t>
            </a: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r>
              <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Systemy </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infiltracyjne mogą być stosowane tylko przy rozprowadzaniu ścieków bytowych. </a:t>
            </a: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r>
              <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 W raporcie </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przedstawiono wymagania odnośnie lokalizacji drenażu rozsączającego ścieki: </a:t>
            </a: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1200"/>
              </a:spcAft>
              <a:buFont typeface="Arial" pitchFamily="34" charset="0"/>
              <a:buChar char="•"/>
            </a:pPr>
            <a:r>
              <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 należy </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zachować minimalną odległość </a:t>
            </a:r>
            <a:r>
              <a:rPr lang="pl-PL" sz="2400" b="1"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4 m </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od którejkolwiek część systemu drenarskiego w stosunku do części mieszkalnej, </a:t>
            </a: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1200"/>
              </a:spcAft>
              <a:buFont typeface="Arial" pitchFamily="34" charset="0"/>
              <a:buChar char="•"/>
            </a:pPr>
            <a:r>
              <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 a </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na terenie systemu infiltracyjnego nie mogą znajdować się rurociągi zasilające w </a:t>
            </a:r>
            <a:r>
              <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wodę,</a:t>
            </a:r>
          </a:p>
          <a:p>
            <a:pPr algn="just">
              <a:lnSpc>
                <a:spcPct val="107000"/>
              </a:lnSpc>
              <a:spcAft>
                <a:spcPts val="1200"/>
              </a:spcAft>
              <a:buFont typeface="Arial" pitchFamily="34" charset="0"/>
              <a:buChar char="•"/>
            </a:pPr>
            <a:r>
              <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 ponadto </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należy zachować odległość co najmniej 3 m od drzewa oraz innych roślin, które charakteryzują się poziomy system korzeniowy (odległość należy liczyć od granicy systemu drenażowego) i na drenażach rozsączających nie można lokalizować dróg i ciągów pieszych.</a:t>
            </a:r>
            <a:endParaRPr lang="pl-PL" sz="1600" dirty="0">
              <a:solidFill>
                <a:srgbClr val="00000A"/>
              </a:solidFill>
              <a:effectLst/>
              <a:latin typeface="Calibri" panose="020F0502020204030204" pitchFamily="34" charset="0"/>
              <a:ea typeface="Arial Unicode MS" panose="020B0604020202020204" pitchFamily="34" charset="-128"/>
              <a:cs typeface="Calibri" panose="020F0502020204030204" pitchFamily="34" charset="0"/>
            </a:endParaRPr>
          </a:p>
        </p:txBody>
      </p:sp>
    </p:spTree>
    <p:extLst>
      <p:ext uri="{BB962C8B-B14F-4D97-AF65-F5344CB8AC3E}">
        <p14:creationId xmlns:p14="http://schemas.microsoft.com/office/powerpoint/2010/main" val="3257699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07504" y="612845"/>
            <a:ext cx="8784976" cy="4339650"/>
          </a:xfrm>
          <a:prstGeom prst="rect">
            <a:avLst/>
          </a:prstGeom>
        </p:spPr>
        <p:txBody>
          <a:bodyPr wrap="square">
            <a:spAutoFit/>
          </a:bodyPr>
          <a:lstStyle/>
          <a:p>
            <a:pPr algn="just"/>
            <a:r>
              <a:rPr lang="pl-PL" dirty="0">
                <a:latin typeface="Times New Roman" panose="02020603050405020304" pitchFamily="18" charset="0"/>
                <a:ea typeface="Arial Unicode MS" panose="020B0604020202020204" pitchFamily="34" charset="-128"/>
              </a:rPr>
              <a:t>Raport Techniczny określa jakie rośliny mogą być sadzone na terenie infiltracji (zostały one wymienione w tabelach A.1, A.2 i A.3 Raportu). Rośliny te informują o aktualnym odpowiednim lub nieodpowiednim zasilaniu systemu rozsączającego ściekami. Zostało przedstawione działanie infiltracji dla różnych warunkach terenowych (spadki, zmiany kierunku, przewyższenia). Przedstawiono (w aneksie B) metody dotyczące badań oraz wyboru rodzaju gruntu pod budowę systemu rozsączania. </a:t>
            </a:r>
            <a:endParaRPr lang="pl-PL" dirty="0" smtClean="0">
              <a:latin typeface="Times New Roman" panose="02020603050405020304" pitchFamily="18" charset="0"/>
              <a:ea typeface="Arial Unicode MS" panose="020B0604020202020204" pitchFamily="34" charset="-128"/>
            </a:endParaRPr>
          </a:p>
          <a:p>
            <a:pPr algn="just"/>
            <a:endParaRPr lang="pl-PL" dirty="0" smtClean="0">
              <a:latin typeface="Times New Roman" panose="02020603050405020304" pitchFamily="18" charset="0"/>
              <a:ea typeface="Arial Unicode MS" panose="020B0604020202020204" pitchFamily="34" charset="-128"/>
            </a:endParaRPr>
          </a:p>
          <a:p>
            <a:pPr algn="just"/>
            <a:endParaRPr lang="pl-PL" dirty="0" smtClean="0">
              <a:latin typeface="Times New Roman" panose="02020603050405020304" pitchFamily="18" charset="0"/>
              <a:ea typeface="Arial Unicode MS" panose="020B0604020202020204" pitchFamily="34" charset="-128"/>
            </a:endParaRPr>
          </a:p>
          <a:p>
            <a:pPr algn="just"/>
            <a:endParaRPr lang="pl-PL" dirty="0" smtClean="0">
              <a:latin typeface="Times New Roman" panose="02020603050405020304" pitchFamily="18" charset="0"/>
              <a:ea typeface="Arial Unicode MS" panose="020B0604020202020204" pitchFamily="34" charset="-128"/>
            </a:endParaRPr>
          </a:p>
          <a:p>
            <a:pPr algn="just"/>
            <a:endParaRPr lang="pl-PL" dirty="0" smtClean="0">
              <a:latin typeface="Times New Roman" panose="02020603050405020304" pitchFamily="18" charset="0"/>
              <a:ea typeface="Arial Unicode MS" panose="020B0604020202020204" pitchFamily="34" charset="-128"/>
            </a:endParaRPr>
          </a:p>
          <a:p>
            <a:pPr algn="just"/>
            <a:r>
              <a:rPr lang="pl-PL" dirty="0" smtClean="0">
                <a:latin typeface="Times New Roman" panose="02020603050405020304" pitchFamily="18" charset="0"/>
                <a:ea typeface="Arial Unicode MS" panose="020B0604020202020204" pitchFamily="34" charset="-128"/>
              </a:rPr>
              <a:t>Drugim </a:t>
            </a:r>
            <a:r>
              <a:rPr lang="pl-PL" dirty="0">
                <a:latin typeface="Times New Roman" panose="02020603050405020304" pitchFamily="18" charset="0"/>
                <a:ea typeface="Arial Unicode MS" panose="020B0604020202020204" pitchFamily="34" charset="-128"/>
              </a:rPr>
              <a:t>Raportem Technicznym jest </a:t>
            </a:r>
            <a:r>
              <a:rPr lang="pl-PL" sz="2400" b="1" u="sng" dirty="0">
                <a:latin typeface="Times New Roman" panose="02020603050405020304" pitchFamily="18" charset="0"/>
                <a:ea typeface="Arial Unicode MS" panose="020B0604020202020204" pitchFamily="34" charset="-128"/>
              </a:rPr>
              <a:t>CEN/TR 12566-5</a:t>
            </a:r>
            <a:r>
              <a:rPr lang="pl-PL" dirty="0">
                <a:latin typeface="Times New Roman" panose="02020603050405020304" pitchFamily="18" charset="0"/>
                <a:ea typeface="Arial Unicode MS" panose="020B0604020202020204" pitchFamily="34" charset="-128"/>
              </a:rPr>
              <a:t>. Raport ten stanowi swoiste rozwinięcie raportu CEN/TR 12566-2 poprzez wprowadzenie jako dodatkowego elementu filtracyjnego trzciny lub innych </a:t>
            </a:r>
            <a:r>
              <a:rPr lang="pl-PL" dirty="0" err="1">
                <a:latin typeface="Times New Roman" panose="02020603050405020304" pitchFamily="18" charset="0"/>
                <a:ea typeface="Arial Unicode MS" panose="020B0604020202020204" pitchFamily="34" charset="-128"/>
              </a:rPr>
              <a:t>makrofitów</a:t>
            </a:r>
            <a:r>
              <a:rPr lang="pl-PL" dirty="0">
                <a:latin typeface="Times New Roman" panose="02020603050405020304" pitchFamily="18" charset="0"/>
                <a:ea typeface="Arial Unicode MS" panose="020B0604020202020204" pitchFamily="34" charset="-128"/>
              </a:rPr>
              <a:t>. W raporcie zawarte zostały dane o projektowaniu, wykonywaniu oraz eksploatacji tego typu oczyszczalni, w tym doczyszczaniu wstępnie oczyszczonych ścieków. </a:t>
            </a:r>
            <a:endParaRPr lang="pl-PL" dirty="0"/>
          </a:p>
        </p:txBody>
      </p:sp>
    </p:spTree>
    <p:extLst>
      <p:ext uri="{BB962C8B-B14F-4D97-AF65-F5344CB8AC3E}">
        <p14:creationId xmlns:p14="http://schemas.microsoft.com/office/powerpoint/2010/main" val="8817034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filtr na prezentacje 1"/>
          <p:cNvPicPr/>
          <p:nvPr/>
        </p:nvPicPr>
        <p:blipFill>
          <a:blip r:embed="rId2" cstate="print">
            <a:extLst>
              <a:ext uri="{28A0092B-C50C-407E-A947-70E740481C1C}">
                <a14:useLocalDpi xmlns:a14="http://schemas.microsoft.com/office/drawing/2010/main" val="0"/>
              </a:ext>
            </a:extLst>
          </a:blip>
          <a:srcRect t="9390"/>
          <a:stretch>
            <a:fillRect/>
          </a:stretch>
        </p:blipFill>
        <p:spPr bwMode="auto">
          <a:xfrm>
            <a:off x="467544" y="620688"/>
            <a:ext cx="8424936" cy="3960440"/>
          </a:xfrm>
          <a:prstGeom prst="rect">
            <a:avLst/>
          </a:prstGeom>
          <a:noFill/>
          <a:ln>
            <a:noFill/>
          </a:ln>
        </p:spPr>
      </p:pic>
      <p:sp>
        <p:nvSpPr>
          <p:cNvPr id="3" name="Prostokąt 2"/>
          <p:cNvSpPr/>
          <p:nvPr/>
        </p:nvSpPr>
        <p:spPr>
          <a:xfrm>
            <a:off x="107504" y="5805264"/>
            <a:ext cx="8496944" cy="369332"/>
          </a:xfrm>
          <a:prstGeom prst="rect">
            <a:avLst/>
          </a:prstGeom>
        </p:spPr>
        <p:txBody>
          <a:bodyPr wrap="square">
            <a:spAutoFit/>
          </a:bodyPr>
          <a:lstStyle/>
          <a:p>
            <a:r>
              <a:rPr lang="pl-PL" dirty="0">
                <a:solidFill>
                  <a:srgbClr val="00000A"/>
                </a:solidFill>
                <a:latin typeface="Calibri" panose="020F0502020204030204" pitchFamily="34" charset="0"/>
                <a:ea typeface="Arial Unicode MS" panose="020B0604020202020204" pitchFamily="34" charset="-128"/>
                <a:cs typeface="Calibri" panose="020F0502020204030204" pitchFamily="34" charset="0"/>
              </a:rPr>
              <a:t>Układ przewodów rozsączających i zbierających według normy PN-EN 12566-5 </a:t>
            </a:r>
            <a:endParaRPr lang="pl-PL" dirty="0"/>
          </a:p>
        </p:txBody>
      </p:sp>
    </p:spTree>
    <p:extLst>
      <p:ext uri="{BB962C8B-B14F-4D97-AF65-F5344CB8AC3E}">
        <p14:creationId xmlns:p14="http://schemas.microsoft.com/office/powerpoint/2010/main" val="4535423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251520" y="260648"/>
            <a:ext cx="8568952" cy="2397451"/>
          </a:xfrm>
          <a:prstGeom prst="rect">
            <a:avLst/>
          </a:prstGeom>
        </p:spPr>
        <p:txBody>
          <a:bodyPr wrap="square">
            <a:spAutoFit/>
          </a:bodyPr>
          <a:lstStyle/>
          <a:p>
            <a:pPr algn="just">
              <a:lnSpc>
                <a:spcPct val="107000"/>
              </a:lnSpc>
              <a:spcAft>
                <a:spcPts val="0"/>
              </a:spcAft>
            </a:pPr>
            <a:r>
              <a:rPr lang="pl-PL" dirty="0">
                <a:solidFill>
                  <a:srgbClr val="00000A"/>
                </a:solidFill>
                <a:latin typeface="Times New Roman" panose="02020603050405020304" pitchFamily="18" charset="0"/>
                <a:ea typeface="Times New Roman" panose="02020603050405020304" pitchFamily="18" charset="0"/>
                <a:cs typeface="Calibri" panose="020F0502020204030204" pitchFamily="34" charset="0"/>
              </a:rPr>
              <a:t>Biorąc powyższe pod uwagę należy mieć świadomość, że Raporty Techniczne CEN </a:t>
            </a:r>
            <a:r>
              <a:rPr lang="pl-PL" dirty="0" smtClean="0">
                <a:solidFill>
                  <a:srgbClr val="00000A"/>
                </a:solidFill>
                <a:latin typeface="Times New Roman" panose="02020603050405020304" pitchFamily="18" charset="0"/>
                <a:ea typeface="Times New Roman" panose="02020603050405020304" pitchFamily="18" charset="0"/>
                <a:cs typeface="Calibri" panose="020F0502020204030204" pitchFamily="34" charset="0"/>
              </a:rPr>
              <a:t/>
            </a:r>
            <a:br>
              <a:rPr lang="pl-PL" dirty="0" smtClean="0">
                <a:solidFill>
                  <a:srgbClr val="00000A"/>
                </a:solidFill>
                <a:latin typeface="Times New Roman" panose="02020603050405020304" pitchFamily="18" charset="0"/>
                <a:ea typeface="Times New Roman" panose="02020603050405020304" pitchFamily="18" charset="0"/>
                <a:cs typeface="Calibri" panose="020F0502020204030204" pitchFamily="34" charset="0"/>
              </a:rPr>
            </a:br>
            <a:r>
              <a:rPr lang="pl-PL" sz="3200" b="1" u="sng" dirty="0" smtClean="0">
                <a:solidFill>
                  <a:srgbClr val="00000A"/>
                </a:solidFill>
                <a:latin typeface="Times New Roman" panose="02020603050405020304" pitchFamily="18" charset="0"/>
                <a:ea typeface="Times New Roman" panose="02020603050405020304" pitchFamily="18" charset="0"/>
                <a:cs typeface="Calibri" panose="020F0502020204030204" pitchFamily="34" charset="0"/>
              </a:rPr>
              <a:t>nie </a:t>
            </a:r>
            <a:r>
              <a:rPr lang="pl-PL" sz="3200" b="1" u="sng" dirty="0">
                <a:solidFill>
                  <a:srgbClr val="00000A"/>
                </a:solidFill>
                <a:latin typeface="Times New Roman" panose="02020603050405020304" pitchFamily="18" charset="0"/>
                <a:ea typeface="Times New Roman" panose="02020603050405020304" pitchFamily="18" charset="0"/>
                <a:cs typeface="Calibri" panose="020F0502020204030204" pitchFamily="34" charset="0"/>
              </a:rPr>
              <a:t>są normą</a:t>
            </a:r>
            <a:r>
              <a:rPr lang="pl-PL" dirty="0">
                <a:solidFill>
                  <a:srgbClr val="00000A"/>
                </a:solidFill>
                <a:latin typeface="Times New Roman" panose="02020603050405020304" pitchFamily="18" charset="0"/>
                <a:ea typeface="Times New Roman" panose="02020603050405020304" pitchFamily="18" charset="0"/>
                <a:cs typeface="Calibri" panose="020F0502020204030204" pitchFamily="34" charset="0"/>
              </a:rPr>
              <a:t>, a co za tym idzie </a:t>
            </a:r>
            <a:r>
              <a:rPr lang="pl-PL" b="1" dirty="0">
                <a:solidFill>
                  <a:srgbClr val="00000A"/>
                </a:solidFill>
                <a:latin typeface="Times New Roman" panose="02020603050405020304" pitchFamily="18" charset="0"/>
                <a:ea typeface="Times New Roman" panose="02020603050405020304" pitchFamily="18" charset="0"/>
                <a:cs typeface="Calibri" panose="020F0502020204030204" pitchFamily="34" charset="0"/>
              </a:rPr>
              <a:t>nie mogą być podstawą oceny zgodności wyrobów w nich opisanych</a:t>
            </a:r>
            <a:r>
              <a:rPr lang="pl-PL" dirty="0">
                <a:solidFill>
                  <a:srgbClr val="00000A"/>
                </a:solidFill>
                <a:latin typeface="Times New Roman" panose="02020603050405020304" pitchFamily="18" charset="0"/>
                <a:ea typeface="Times New Roman" panose="02020603050405020304" pitchFamily="18" charset="0"/>
                <a:cs typeface="Calibri" panose="020F0502020204030204" pitchFamily="34" charset="0"/>
              </a:rPr>
              <a:t>. </a:t>
            </a:r>
            <a:endParaRPr lang="pl-PL" dirty="0" smtClean="0">
              <a:solidFill>
                <a:srgbClr val="00000A"/>
              </a:solidFill>
              <a:latin typeface="Times New Roman" panose="02020603050405020304" pitchFamily="18" charset="0"/>
              <a:ea typeface="Times New Roman" panose="02020603050405020304" pitchFamily="18" charset="0"/>
              <a:cs typeface="Calibri" panose="020F0502020204030204" pitchFamily="34" charset="0"/>
            </a:endParaRPr>
          </a:p>
          <a:p>
            <a:pPr algn="just">
              <a:lnSpc>
                <a:spcPct val="107000"/>
              </a:lnSpc>
              <a:spcAft>
                <a:spcPts val="0"/>
              </a:spcAft>
            </a:pPr>
            <a:endParaRPr lang="pl-PL" dirty="0" smtClean="0">
              <a:solidFill>
                <a:srgbClr val="00000A"/>
              </a:solidFill>
              <a:latin typeface="Times New Roman" panose="02020603050405020304" pitchFamily="18" charset="0"/>
              <a:ea typeface="Times New Roman" panose="02020603050405020304" pitchFamily="18" charset="0"/>
              <a:cs typeface="Calibri" panose="020F0502020204030204" pitchFamily="34" charset="0"/>
            </a:endParaRPr>
          </a:p>
          <a:p>
            <a:pPr algn="just">
              <a:lnSpc>
                <a:spcPct val="107000"/>
              </a:lnSpc>
              <a:spcAft>
                <a:spcPts val="0"/>
              </a:spcAft>
            </a:pPr>
            <a:r>
              <a:rPr lang="pl-PL" dirty="0" smtClean="0">
                <a:solidFill>
                  <a:srgbClr val="00000A"/>
                </a:solidFill>
                <a:latin typeface="Times New Roman" panose="02020603050405020304" pitchFamily="18" charset="0"/>
                <a:ea typeface="Times New Roman" panose="02020603050405020304" pitchFamily="18" charset="0"/>
                <a:cs typeface="Calibri" panose="020F0502020204030204" pitchFamily="34" charset="0"/>
              </a:rPr>
              <a:t>Sprawa </a:t>
            </a:r>
            <a:r>
              <a:rPr lang="pl-PL" dirty="0">
                <a:solidFill>
                  <a:srgbClr val="00000A"/>
                </a:solidFill>
                <a:latin typeface="Times New Roman" panose="02020603050405020304" pitchFamily="18" charset="0"/>
                <a:ea typeface="Times New Roman" panose="02020603050405020304" pitchFamily="18" charset="0"/>
                <a:cs typeface="Calibri" panose="020F0502020204030204" pitchFamily="34" charset="0"/>
              </a:rPr>
              <a:t>ta dotyczy potencjalnych inwestorów jakimi są gminy przygotowujące specyfikacje istotnych warunków zamówienia do przetargów na projektowanie i budowę małych systemów oczyszczania ścieków.</a:t>
            </a:r>
            <a:endParaRPr lang="pl-PL" sz="1600" dirty="0">
              <a:solidFill>
                <a:srgbClr val="00000A"/>
              </a:solidFill>
              <a:effectLst/>
              <a:latin typeface="Calibri" panose="020F0502020204030204" pitchFamily="34" charset="0"/>
              <a:ea typeface="Arial Unicode MS" panose="020B0604020202020204" pitchFamily="34" charset="-128"/>
              <a:cs typeface="Calibri" panose="020F0502020204030204" pitchFamily="34" charset="0"/>
            </a:endParaRPr>
          </a:p>
        </p:txBody>
      </p:sp>
    </p:spTree>
    <p:extLst>
      <p:ext uri="{BB962C8B-B14F-4D97-AF65-F5344CB8AC3E}">
        <p14:creationId xmlns:p14="http://schemas.microsoft.com/office/powerpoint/2010/main" val="10637857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251520" y="1196752"/>
            <a:ext cx="8784976" cy="4680520"/>
          </a:xfrm>
        </p:spPr>
        <p:txBody>
          <a:bodyPr>
            <a:normAutofit fontScale="92500" lnSpcReduction="10000"/>
          </a:bodyPr>
          <a:lstStyle/>
          <a:p>
            <a:pPr marL="514350" indent="-514350">
              <a:buAutoNum type="alphaUcParenR"/>
            </a:pPr>
            <a:r>
              <a:rPr lang="pl-PL" sz="2800" b="1" dirty="0" smtClean="0">
                <a:solidFill>
                  <a:srgbClr val="FF0000"/>
                </a:solidFill>
                <a:latin typeface="Arial" panose="020B0604020202020204" pitchFamily="34" charset="0"/>
                <a:cs typeface="Arial" panose="020B0604020202020204" pitchFamily="34" charset="0"/>
              </a:rPr>
              <a:t>NA ETAPIE PROJEKTOWANIA</a:t>
            </a:r>
          </a:p>
          <a:p>
            <a:pPr marL="0" indent="0">
              <a:buNone/>
            </a:pPr>
            <a:endParaRPr lang="pl-PL" sz="2000" b="1" dirty="0" smtClean="0">
              <a:solidFill>
                <a:srgbClr val="0070C0"/>
              </a:solidFill>
              <a:latin typeface="Arial" panose="020B0604020202020204" pitchFamily="34" charset="0"/>
              <a:cs typeface="Arial" panose="020B0604020202020204" pitchFamily="34" charset="0"/>
            </a:endParaRPr>
          </a:p>
          <a:p>
            <a:pPr algn="just">
              <a:spcAft>
                <a:spcPts val="1800"/>
              </a:spcAft>
            </a:pPr>
            <a:r>
              <a:rPr lang="pl-PL" sz="2000" b="1" dirty="0" smtClean="0">
                <a:latin typeface="Arial" panose="020B0604020202020204" pitchFamily="34" charset="0"/>
                <a:cs typeface="Arial" panose="020B0604020202020204" pitchFamily="34" charset="0"/>
              </a:rPr>
              <a:t>Jednokomorowe osadniki gnilne przyczyniają się występowania wysokich stężeń wskaźników zanieczyszczenia ścieków (BZT</a:t>
            </a:r>
            <a:r>
              <a:rPr lang="pl-PL" sz="2000" b="1" baseline="-25000" dirty="0" smtClean="0">
                <a:latin typeface="Arial" panose="020B0604020202020204" pitchFamily="34" charset="0"/>
                <a:cs typeface="Arial" panose="020B0604020202020204" pitchFamily="34" charset="0"/>
              </a:rPr>
              <a:t>5</a:t>
            </a:r>
            <a:r>
              <a:rPr lang="pl-PL" sz="2000" b="1" dirty="0" smtClean="0">
                <a:latin typeface="Arial" panose="020B0604020202020204" pitchFamily="34" charset="0"/>
                <a:cs typeface="Arial" panose="020B0604020202020204" pitchFamily="34" charset="0"/>
              </a:rPr>
              <a:t>, ChZT</a:t>
            </a:r>
            <a:r>
              <a:rPr lang="pl-PL" sz="2000" b="1" baseline="-25000" dirty="0" smtClean="0">
                <a:latin typeface="Arial" panose="020B0604020202020204" pitchFamily="34" charset="0"/>
                <a:cs typeface="Arial" panose="020B0604020202020204" pitchFamily="34" charset="0"/>
              </a:rPr>
              <a:t>Cr</a:t>
            </a:r>
            <a:r>
              <a:rPr lang="pl-PL" sz="2000" b="1" dirty="0" smtClean="0">
                <a:latin typeface="Arial" panose="020B0604020202020204" pitchFamily="34" charset="0"/>
                <a:cs typeface="Arial" panose="020B0604020202020204" pitchFamily="34" charset="0"/>
              </a:rPr>
              <a:t>, zawiesina ogólna) na odpływie z osadnika. Powoduje to znaczne obciążenie drugiego stopnia oczyszczania ścieków i niejednokrotnie powoduje niepoprawną pracę oczyszczalni.</a:t>
            </a:r>
          </a:p>
          <a:p>
            <a:pPr algn="just">
              <a:spcAft>
                <a:spcPts val="1800"/>
              </a:spcAft>
            </a:pPr>
            <a:r>
              <a:rPr lang="pl-PL" sz="2000" b="1" dirty="0" smtClean="0">
                <a:latin typeface="Arial" panose="020B0604020202020204" pitchFamily="34" charset="0"/>
                <a:cs typeface="Arial" panose="020B0604020202020204" pitchFamily="34" charset="0"/>
              </a:rPr>
              <a:t>Stosowanie drenażu rozsączającego lub studni chłonnej jako II stopnia oczyszczania ścieków prowadzi do skażenia gruntu.</a:t>
            </a:r>
          </a:p>
          <a:p>
            <a:pPr algn="just">
              <a:spcAft>
                <a:spcPts val="1800"/>
              </a:spcAft>
            </a:pPr>
            <a:r>
              <a:rPr lang="pl-PL" sz="2000" b="1" dirty="0" smtClean="0">
                <a:latin typeface="Arial" panose="020B0604020202020204" pitchFamily="34" charset="0"/>
                <a:cs typeface="Arial" panose="020B0604020202020204" pitchFamily="34" charset="0"/>
              </a:rPr>
              <a:t>Projektowanie nieodpowiednich typów POŚ do warunków terenowych i gruntowo-wodnych.</a:t>
            </a:r>
          </a:p>
          <a:p>
            <a:pPr algn="just">
              <a:spcAft>
                <a:spcPts val="1800"/>
              </a:spcAft>
            </a:pPr>
            <a:r>
              <a:rPr lang="pl-PL" sz="2000" b="1" dirty="0" smtClean="0">
                <a:latin typeface="Arial" panose="020B0604020202020204" pitchFamily="34" charset="0"/>
                <a:cs typeface="Arial" panose="020B0604020202020204" pitchFamily="34" charset="0"/>
              </a:rPr>
              <a:t>Brak rzetelnych badań gruntowo-wodnych terenu, na którym ma być projektowana POŚ.</a:t>
            </a:r>
            <a:endParaRPr lang="pl-PL" sz="2000" b="1" dirty="0">
              <a:latin typeface="Arial" panose="020B0604020202020204" pitchFamily="34" charset="0"/>
              <a:cs typeface="Arial" panose="020B0604020202020204" pitchFamily="34" charset="0"/>
            </a:endParaRPr>
          </a:p>
        </p:txBody>
      </p:sp>
      <p:sp>
        <p:nvSpPr>
          <p:cNvPr id="4" name="Tytuł 3"/>
          <p:cNvSpPr>
            <a:spLocks noGrp="1"/>
          </p:cNvSpPr>
          <p:nvPr>
            <p:ph type="title"/>
          </p:nvPr>
        </p:nvSpPr>
        <p:spPr>
          <a:xfrm>
            <a:off x="323528" y="116632"/>
            <a:ext cx="8229600" cy="634082"/>
          </a:xfrm>
        </p:spPr>
        <p:txBody>
          <a:bodyPr>
            <a:normAutofit fontScale="90000"/>
          </a:bodyPr>
          <a:lstStyle/>
          <a:p>
            <a:r>
              <a:rPr lang="pl-PL" b="1" dirty="0" smtClean="0"/>
              <a:t>Zagrożenia związane z POŚ</a:t>
            </a:r>
            <a:endParaRPr lang="pl-PL" b="1" dirty="0"/>
          </a:p>
        </p:txBody>
      </p:sp>
    </p:spTree>
    <p:extLst>
      <p:ext uri="{BB962C8B-B14F-4D97-AF65-F5344CB8AC3E}">
        <p14:creationId xmlns:p14="http://schemas.microsoft.com/office/powerpoint/2010/main" val="31936750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79512" y="188640"/>
            <a:ext cx="8712968" cy="2584682"/>
          </a:xfrm>
          <a:prstGeom prst="rect">
            <a:avLst/>
          </a:prstGeom>
        </p:spPr>
        <p:txBody>
          <a:bodyPr wrap="square">
            <a:spAutoFit/>
          </a:bodyPr>
          <a:lstStyle/>
          <a:p>
            <a:pPr algn="just">
              <a:lnSpc>
                <a:spcPct val="107000"/>
              </a:lnSpc>
              <a:spcAft>
                <a:spcPts val="0"/>
              </a:spcAft>
            </a:pPr>
            <a:r>
              <a:rPr lang="pl-PL" sz="2800" b="1"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Parametry określone w PN-EN 12566-3+A1</a:t>
            </a:r>
            <a:endParaRPr lang="pl-PL" sz="2400" dirty="0">
              <a:solidFill>
                <a:srgbClr val="00000A"/>
              </a:solidFill>
              <a:latin typeface="Calibri" panose="020F0502020204030204" pitchFamily="34" charset="0"/>
              <a:ea typeface="Arial Unicode MS" panose="020B0604020202020204" pitchFamily="34" charset="-128"/>
              <a:cs typeface="Calibri" panose="020F0502020204030204" pitchFamily="34" charset="0"/>
            </a:endParaRPr>
          </a:p>
          <a:p>
            <a:endParaRPr lang="pl-PL" dirty="0" smtClean="0">
              <a:latin typeface="Times New Roman" panose="02020603050405020304" pitchFamily="18" charset="0"/>
              <a:ea typeface="Arial Unicode MS" panose="020B0604020202020204" pitchFamily="34" charset="-128"/>
            </a:endParaRPr>
          </a:p>
          <a:p>
            <a:pPr algn="just"/>
            <a:r>
              <a:rPr lang="pl-PL" dirty="0" smtClean="0">
                <a:latin typeface="Times New Roman" panose="02020603050405020304" pitchFamily="18" charset="0"/>
                <a:ea typeface="Arial Unicode MS" panose="020B0604020202020204" pitchFamily="34" charset="-128"/>
              </a:rPr>
              <a:t>Trzecią </a:t>
            </a:r>
            <a:r>
              <a:rPr lang="pl-PL" dirty="0">
                <a:latin typeface="Times New Roman" panose="02020603050405020304" pitchFamily="18" charset="0"/>
                <a:ea typeface="Arial Unicode MS" panose="020B0604020202020204" pitchFamily="34" charset="-128"/>
              </a:rPr>
              <a:t>część stanowi norma </a:t>
            </a:r>
            <a:r>
              <a:rPr lang="pl-PL" sz="2400" b="1" dirty="0">
                <a:latin typeface="Times New Roman" panose="02020603050405020304" pitchFamily="18" charset="0"/>
                <a:ea typeface="Arial Unicode MS" panose="020B0604020202020204" pitchFamily="34" charset="-128"/>
              </a:rPr>
              <a:t>PN-EN 12566-3+A1</a:t>
            </a:r>
            <a:r>
              <a:rPr lang="pl-PL" dirty="0">
                <a:latin typeface="Times New Roman" panose="02020603050405020304" pitchFamily="18" charset="0"/>
                <a:ea typeface="Arial Unicode MS" panose="020B0604020202020204" pitchFamily="34" charset="-128"/>
              </a:rPr>
              <a:t> o nazwie </a:t>
            </a:r>
            <a:r>
              <a:rPr lang="pl-PL" b="1" u="sng" dirty="0">
                <a:solidFill>
                  <a:srgbClr val="0070C0"/>
                </a:solidFill>
                <a:latin typeface="Times New Roman" panose="02020603050405020304" pitchFamily="18" charset="0"/>
                <a:ea typeface="Arial Unicode MS" panose="020B0604020202020204" pitchFamily="34" charset="-128"/>
              </a:rPr>
              <a:t>„kontenerowe lub montowane na miejscu przydomowe oczyszczalnie ścieków”</a:t>
            </a:r>
            <a:r>
              <a:rPr lang="pl-PL" dirty="0">
                <a:latin typeface="Times New Roman" panose="02020603050405020304" pitchFamily="18" charset="0"/>
                <a:ea typeface="Arial Unicode MS" panose="020B0604020202020204" pitchFamily="34" charset="-128"/>
              </a:rPr>
              <a:t>. W normie tej powtórzono metody badań wytrzymałościowych zbiorników według zapisów z normy pierwszej. Szczegółowo natomiast zostały omówione właściwości materiałów stosowanych do wykonywania zbiorników, w zależności od technologii ich wykonywania. W normie przedstawiono wymagania oraz metody badań dotyczące skuteczności oczyszczania.</a:t>
            </a:r>
            <a:endParaRPr lang="pl-PL" dirty="0"/>
          </a:p>
        </p:txBody>
      </p:sp>
    </p:spTree>
    <p:extLst>
      <p:ext uri="{BB962C8B-B14F-4D97-AF65-F5344CB8AC3E}">
        <p14:creationId xmlns:p14="http://schemas.microsoft.com/office/powerpoint/2010/main" val="29317549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635079328"/>
              </p:ext>
            </p:extLst>
          </p:nvPr>
        </p:nvGraphicFramePr>
        <p:xfrm>
          <a:off x="107504" y="188640"/>
          <a:ext cx="8928991" cy="5688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rostokąt 3"/>
          <p:cNvSpPr/>
          <p:nvPr/>
        </p:nvSpPr>
        <p:spPr>
          <a:xfrm>
            <a:off x="251520" y="5554105"/>
            <a:ext cx="8496944" cy="646331"/>
          </a:xfrm>
          <a:prstGeom prst="rect">
            <a:avLst/>
          </a:prstGeom>
        </p:spPr>
        <p:txBody>
          <a:bodyPr wrap="square">
            <a:spAutoFit/>
          </a:bodyPr>
          <a:lstStyle/>
          <a:p>
            <a:r>
              <a:rPr lang="pl-PL" dirty="0">
                <a:latin typeface="Times New Roman" panose="02020603050405020304" pitchFamily="18" charset="0"/>
                <a:ea typeface="Arial Unicode MS" panose="020B0604020202020204" pitchFamily="34" charset="-128"/>
              </a:rPr>
              <a:t>Parametry obowiązkowe i dobrowolne brane pod uwagę przy ocenie działania oczyszczalni wg normy PNEN 12566-3+A1</a:t>
            </a:r>
            <a:endParaRPr lang="pl-PL" dirty="0"/>
          </a:p>
        </p:txBody>
      </p:sp>
    </p:spTree>
    <p:extLst>
      <p:ext uri="{BB962C8B-B14F-4D97-AF65-F5344CB8AC3E}">
        <p14:creationId xmlns:p14="http://schemas.microsoft.com/office/powerpoint/2010/main" val="30638693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23528" y="392913"/>
            <a:ext cx="8496944" cy="5509970"/>
          </a:xfrm>
          <a:prstGeom prst="rect">
            <a:avLst/>
          </a:prstGeom>
        </p:spPr>
        <p:txBody>
          <a:bodyPr wrap="square">
            <a:spAutoFit/>
          </a:bodyPr>
          <a:lstStyle/>
          <a:p>
            <a:pPr algn="just">
              <a:lnSpc>
                <a:spcPct val="107000"/>
              </a:lnSpc>
              <a:spcAft>
                <a:spcPts val="0"/>
              </a:spcAft>
            </a:pP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Według zapisów normy próbki ścieków do analizy fizyko-chemicznych powinny być pobierane na </a:t>
            </a:r>
            <a:r>
              <a:rPr lang="pl-PL" sz="2400" b="1" u="sng"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dopływie i odpływie </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do oczyszczalni a całkowity okres badań wynosi </a:t>
            </a:r>
            <a:r>
              <a:rPr lang="pl-PL" sz="2800" b="1"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38 </a:t>
            </a:r>
            <a:r>
              <a:rPr lang="pl-PL" sz="2800" b="1"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tygodni</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 Do okresu trwania badań nie uwzględnia się okresu wpracowania oczyszczalni. </a:t>
            </a: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r>
              <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Norma </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zakłada, że ścieki surowe dopływające do oczyszczalni mają się charakteryzować następującymi zakresami wartości</a:t>
            </a:r>
            <a:r>
              <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a:t>
            </a:r>
          </a:p>
          <a:p>
            <a:pPr algn="just">
              <a:lnSpc>
                <a:spcPct val="107000"/>
              </a:lnSpc>
              <a:spcAft>
                <a:spcPts val="0"/>
              </a:spcAft>
            </a:pPr>
            <a:endParaRPr lang="pl-PL" sz="1600" dirty="0">
              <a:solidFill>
                <a:srgbClr val="00000A"/>
              </a:solidFill>
              <a:latin typeface="Calibri" panose="020F0502020204030204" pitchFamily="34" charset="0"/>
              <a:ea typeface="Arial Unicode MS" panose="020B0604020202020204" pitchFamily="34" charset="-128"/>
              <a:cs typeface="Calibri" panose="020F0502020204030204" pitchFamily="34" charset="0"/>
            </a:endParaRPr>
          </a:p>
          <a:p>
            <a:pPr marL="342900" lvl="0" indent="-342900" algn="just">
              <a:spcAft>
                <a:spcPts val="1800"/>
              </a:spcAft>
              <a:buFont typeface="Symbol" panose="05050102010706020507" pitchFamily="18" charset="2"/>
              <a:buChar char=""/>
            </a:pPr>
            <a:r>
              <a:rPr lang="pl-PL" dirty="0">
                <a:solidFill>
                  <a:srgbClr val="00000A"/>
                </a:solidFill>
                <a:latin typeface="Times New Roman" panose="02020603050405020304" pitchFamily="18" charset="0"/>
                <a:ea typeface="Times New Roman" panose="02020603050405020304" pitchFamily="18" charset="0"/>
              </a:rPr>
              <a:t>BZT</a:t>
            </a:r>
            <a:r>
              <a:rPr lang="pl-PL" baseline="-25000" dirty="0">
                <a:solidFill>
                  <a:srgbClr val="00000A"/>
                </a:solidFill>
                <a:latin typeface="Times New Roman" panose="02020603050405020304" pitchFamily="18" charset="0"/>
                <a:ea typeface="Times New Roman" panose="02020603050405020304" pitchFamily="18" charset="0"/>
              </a:rPr>
              <a:t>5</a:t>
            </a:r>
            <a:r>
              <a:rPr lang="pl-PL" dirty="0">
                <a:solidFill>
                  <a:srgbClr val="00000A"/>
                </a:solidFill>
                <a:latin typeface="Times New Roman" panose="02020603050405020304" pitchFamily="18" charset="0"/>
                <a:ea typeface="Times New Roman" panose="02020603050405020304" pitchFamily="18" charset="0"/>
              </a:rPr>
              <a:t> lub BZT</a:t>
            </a:r>
            <a:r>
              <a:rPr lang="pl-PL" baseline="-25000" dirty="0">
                <a:solidFill>
                  <a:srgbClr val="00000A"/>
                </a:solidFill>
                <a:latin typeface="Times New Roman" panose="02020603050405020304" pitchFamily="18" charset="0"/>
                <a:ea typeface="Times New Roman" panose="02020603050405020304" pitchFamily="18" charset="0"/>
              </a:rPr>
              <a:t>7</a:t>
            </a:r>
            <a:r>
              <a:rPr lang="pl-PL" dirty="0">
                <a:solidFill>
                  <a:srgbClr val="00000A"/>
                </a:solidFill>
                <a:latin typeface="Times New Roman" panose="02020603050405020304" pitchFamily="18" charset="0"/>
                <a:ea typeface="Times New Roman" panose="02020603050405020304" pitchFamily="18" charset="0"/>
              </a:rPr>
              <a:t> w przedziale od 150 do 500 mgO</a:t>
            </a:r>
            <a:r>
              <a:rPr lang="pl-PL" baseline="-25000" dirty="0">
                <a:solidFill>
                  <a:srgbClr val="00000A"/>
                </a:solidFill>
                <a:latin typeface="Times New Roman" panose="02020603050405020304" pitchFamily="18" charset="0"/>
                <a:ea typeface="Times New Roman" panose="02020603050405020304" pitchFamily="18" charset="0"/>
              </a:rPr>
              <a:t>2</a:t>
            </a:r>
            <a:r>
              <a:rPr lang="pl-PL" baseline="30000" dirty="0">
                <a:solidFill>
                  <a:srgbClr val="00000A"/>
                </a:solidFill>
                <a:latin typeface="Times New Roman" panose="02020603050405020304" pitchFamily="18" charset="0"/>
                <a:ea typeface="Times New Roman" panose="02020603050405020304" pitchFamily="18" charset="0"/>
              </a:rPr>
              <a:t>.</a:t>
            </a:r>
            <a:r>
              <a:rPr lang="pl-PL" dirty="0">
                <a:solidFill>
                  <a:srgbClr val="00000A"/>
                </a:solidFill>
                <a:latin typeface="Times New Roman" panose="02020603050405020304" pitchFamily="18" charset="0"/>
                <a:ea typeface="Times New Roman" panose="02020603050405020304" pitchFamily="18" charset="0"/>
              </a:rPr>
              <a:t>dm</a:t>
            </a:r>
            <a:r>
              <a:rPr lang="pl-PL" baseline="30000" dirty="0">
                <a:solidFill>
                  <a:srgbClr val="00000A"/>
                </a:solidFill>
                <a:latin typeface="Times New Roman" panose="02020603050405020304" pitchFamily="18" charset="0"/>
                <a:ea typeface="Times New Roman" panose="02020603050405020304" pitchFamily="18" charset="0"/>
              </a:rPr>
              <a:t>-3</a:t>
            </a:r>
            <a:endParaRPr lang="pl-PL" dirty="0">
              <a:solidFill>
                <a:srgbClr val="00000A"/>
              </a:solidFill>
              <a:latin typeface="Times New Roman" panose="02020603050405020304" pitchFamily="18" charset="0"/>
              <a:ea typeface="Times New Roman" panose="02020603050405020304" pitchFamily="18" charset="0"/>
            </a:endParaRPr>
          </a:p>
          <a:p>
            <a:pPr marL="342900" lvl="0" indent="-342900" algn="just">
              <a:spcAft>
                <a:spcPts val="1800"/>
              </a:spcAft>
              <a:buFont typeface="Symbol" panose="05050102010706020507" pitchFamily="18" charset="2"/>
              <a:buChar char=""/>
            </a:pPr>
            <a:r>
              <a:rPr lang="pl-PL" dirty="0" err="1">
                <a:solidFill>
                  <a:srgbClr val="00000A"/>
                </a:solidFill>
                <a:latin typeface="Times New Roman" panose="02020603050405020304" pitchFamily="18" charset="0"/>
                <a:ea typeface="Times New Roman" panose="02020603050405020304" pitchFamily="18" charset="0"/>
              </a:rPr>
              <a:t>ChZT</a:t>
            </a:r>
            <a:r>
              <a:rPr lang="pl-PL" dirty="0">
                <a:solidFill>
                  <a:srgbClr val="00000A"/>
                </a:solidFill>
                <a:latin typeface="Times New Roman" panose="02020603050405020304" pitchFamily="18" charset="0"/>
                <a:ea typeface="Times New Roman" panose="02020603050405020304" pitchFamily="18" charset="0"/>
              </a:rPr>
              <a:t> w przedziale od 300 do 1000 mgO</a:t>
            </a:r>
            <a:r>
              <a:rPr lang="pl-PL" baseline="-25000" dirty="0">
                <a:solidFill>
                  <a:srgbClr val="00000A"/>
                </a:solidFill>
                <a:latin typeface="Times New Roman" panose="02020603050405020304" pitchFamily="18" charset="0"/>
                <a:ea typeface="Times New Roman" panose="02020603050405020304" pitchFamily="18" charset="0"/>
              </a:rPr>
              <a:t>2</a:t>
            </a:r>
            <a:r>
              <a:rPr lang="pl-PL" baseline="30000" dirty="0">
                <a:solidFill>
                  <a:srgbClr val="00000A"/>
                </a:solidFill>
                <a:latin typeface="Times New Roman" panose="02020603050405020304" pitchFamily="18" charset="0"/>
                <a:ea typeface="Times New Roman" panose="02020603050405020304" pitchFamily="18" charset="0"/>
              </a:rPr>
              <a:t>.</a:t>
            </a:r>
            <a:r>
              <a:rPr lang="pl-PL" dirty="0">
                <a:solidFill>
                  <a:srgbClr val="00000A"/>
                </a:solidFill>
                <a:latin typeface="Times New Roman" panose="02020603050405020304" pitchFamily="18" charset="0"/>
                <a:ea typeface="Times New Roman" panose="02020603050405020304" pitchFamily="18" charset="0"/>
              </a:rPr>
              <a:t>dm</a:t>
            </a:r>
            <a:r>
              <a:rPr lang="pl-PL" baseline="30000" dirty="0">
                <a:solidFill>
                  <a:srgbClr val="00000A"/>
                </a:solidFill>
                <a:latin typeface="Times New Roman" panose="02020603050405020304" pitchFamily="18" charset="0"/>
                <a:ea typeface="Times New Roman" panose="02020603050405020304" pitchFamily="18" charset="0"/>
              </a:rPr>
              <a:t>-3</a:t>
            </a:r>
            <a:endParaRPr lang="pl-PL" dirty="0">
              <a:solidFill>
                <a:srgbClr val="00000A"/>
              </a:solidFill>
              <a:latin typeface="Times New Roman" panose="02020603050405020304" pitchFamily="18" charset="0"/>
              <a:ea typeface="Times New Roman" panose="02020603050405020304" pitchFamily="18" charset="0"/>
            </a:endParaRPr>
          </a:p>
          <a:p>
            <a:pPr marL="342900" lvl="0" indent="-342900" algn="just">
              <a:spcAft>
                <a:spcPts val="1800"/>
              </a:spcAft>
              <a:buFont typeface="Symbol" panose="05050102010706020507" pitchFamily="18" charset="2"/>
              <a:buChar char=""/>
            </a:pPr>
            <a:r>
              <a:rPr lang="pl-PL" dirty="0">
                <a:solidFill>
                  <a:srgbClr val="00000A"/>
                </a:solidFill>
                <a:latin typeface="Times New Roman" panose="02020603050405020304" pitchFamily="18" charset="0"/>
                <a:ea typeface="Times New Roman" panose="02020603050405020304" pitchFamily="18" charset="0"/>
              </a:rPr>
              <a:t>zawiesina ogólna w przedziale od 200 do 700 mg</a:t>
            </a:r>
            <a:r>
              <a:rPr lang="pl-PL" baseline="30000" dirty="0">
                <a:solidFill>
                  <a:srgbClr val="00000A"/>
                </a:solidFill>
                <a:latin typeface="Times New Roman" panose="02020603050405020304" pitchFamily="18" charset="0"/>
                <a:ea typeface="Times New Roman" panose="02020603050405020304" pitchFamily="18" charset="0"/>
              </a:rPr>
              <a:t>.</a:t>
            </a:r>
            <a:r>
              <a:rPr lang="pl-PL" dirty="0">
                <a:solidFill>
                  <a:srgbClr val="00000A"/>
                </a:solidFill>
                <a:latin typeface="Times New Roman" panose="02020603050405020304" pitchFamily="18" charset="0"/>
                <a:ea typeface="Times New Roman" panose="02020603050405020304" pitchFamily="18" charset="0"/>
              </a:rPr>
              <a:t>dm</a:t>
            </a:r>
            <a:r>
              <a:rPr lang="pl-PL" baseline="30000" dirty="0">
                <a:solidFill>
                  <a:srgbClr val="00000A"/>
                </a:solidFill>
                <a:latin typeface="Times New Roman" panose="02020603050405020304" pitchFamily="18" charset="0"/>
                <a:ea typeface="Times New Roman" panose="02020603050405020304" pitchFamily="18" charset="0"/>
              </a:rPr>
              <a:t>-3</a:t>
            </a:r>
            <a:endParaRPr lang="pl-PL" dirty="0">
              <a:solidFill>
                <a:srgbClr val="00000A"/>
              </a:solidFill>
              <a:latin typeface="Times New Roman" panose="02020603050405020304" pitchFamily="18" charset="0"/>
              <a:ea typeface="Times New Roman" panose="02020603050405020304" pitchFamily="18" charset="0"/>
            </a:endParaRPr>
          </a:p>
          <a:p>
            <a:pPr marL="342900" lvl="0" indent="-342900" algn="just">
              <a:spcAft>
                <a:spcPts val="1800"/>
              </a:spcAft>
              <a:buFont typeface="Symbol" panose="05050102010706020507" pitchFamily="18" charset="2"/>
              <a:buChar char=""/>
            </a:pPr>
            <a:r>
              <a:rPr lang="pl-PL" dirty="0">
                <a:solidFill>
                  <a:srgbClr val="00000A"/>
                </a:solidFill>
                <a:latin typeface="Times New Roman" panose="02020603050405020304" pitchFamily="18" charset="0"/>
                <a:ea typeface="Times New Roman" panose="02020603050405020304" pitchFamily="18" charset="0"/>
              </a:rPr>
              <a:t>azot </a:t>
            </a:r>
            <a:r>
              <a:rPr lang="pl-PL" dirty="0" err="1">
                <a:solidFill>
                  <a:srgbClr val="00000A"/>
                </a:solidFill>
                <a:latin typeface="Times New Roman" panose="02020603050405020304" pitchFamily="18" charset="0"/>
                <a:ea typeface="Times New Roman" panose="02020603050405020304" pitchFamily="18" charset="0"/>
              </a:rPr>
              <a:t>Kjeldahla</a:t>
            </a:r>
            <a:r>
              <a:rPr lang="pl-PL" dirty="0">
                <a:solidFill>
                  <a:srgbClr val="00000A"/>
                </a:solidFill>
                <a:latin typeface="Times New Roman" panose="02020603050405020304" pitchFamily="18" charset="0"/>
                <a:ea typeface="Times New Roman" panose="02020603050405020304" pitchFamily="18" charset="0"/>
              </a:rPr>
              <a:t> w przedziale od 25 do 100 mgN</a:t>
            </a:r>
            <a:r>
              <a:rPr lang="pl-PL" baseline="-25000" dirty="0">
                <a:solidFill>
                  <a:srgbClr val="00000A"/>
                </a:solidFill>
                <a:latin typeface="Times New Roman" panose="02020603050405020304" pitchFamily="18" charset="0"/>
                <a:ea typeface="Times New Roman" panose="02020603050405020304" pitchFamily="18" charset="0"/>
              </a:rPr>
              <a:t>kj</a:t>
            </a:r>
            <a:r>
              <a:rPr lang="pl-PL" baseline="30000" dirty="0">
                <a:solidFill>
                  <a:srgbClr val="00000A"/>
                </a:solidFill>
                <a:latin typeface="Times New Roman" panose="02020603050405020304" pitchFamily="18" charset="0"/>
                <a:ea typeface="Times New Roman" panose="02020603050405020304" pitchFamily="18" charset="0"/>
              </a:rPr>
              <a:t>.</a:t>
            </a:r>
            <a:r>
              <a:rPr lang="pl-PL" dirty="0">
                <a:solidFill>
                  <a:srgbClr val="00000A"/>
                </a:solidFill>
                <a:latin typeface="Times New Roman" panose="02020603050405020304" pitchFamily="18" charset="0"/>
                <a:ea typeface="Times New Roman" panose="02020603050405020304" pitchFamily="18" charset="0"/>
              </a:rPr>
              <a:t>dm</a:t>
            </a:r>
            <a:r>
              <a:rPr lang="pl-PL" baseline="30000" dirty="0">
                <a:solidFill>
                  <a:srgbClr val="00000A"/>
                </a:solidFill>
                <a:latin typeface="Times New Roman" panose="02020603050405020304" pitchFamily="18" charset="0"/>
                <a:ea typeface="Times New Roman" panose="02020603050405020304" pitchFamily="18" charset="0"/>
              </a:rPr>
              <a:t>-3</a:t>
            </a:r>
            <a:endParaRPr lang="pl-PL" dirty="0">
              <a:solidFill>
                <a:srgbClr val="00000A"/>
              </a:solidFill>
              <a:latin typeface="Times New Roman" panose="02020603050405020304" pitchFamily="18" charset="0"/>
              <a:ea typeface="Times New Roman" panose="02020603050405020304" pitchFamily="18" charset="0"/>
            </a:endParaRPr>
          </a:p>
          <a:p>
            <a:pPr marL="342900" lvl="0" indent="-342900" algn="just">
              <a:spcAft>
                <a:spcPts val="1800"/>
              </a:spcAft>
              <a:buFont typeface="Symbol" panose="05050102010706020507" pitchFamily="18" charset="2"/>
              <a:buChar char=""/>
            </a:pPr>
            <a:r>
              <a:rPr lang="pl-PL" dirty="0">
                <a:solidFill>
                  <a:srgbClr val="00000A"/>
                </a:solidFill>
                <a:latin typeface="Times New Roman" panose="02020603050405020304" pitchFamily="18" charset="0"/>
                <a:ea typeface="Times New Roman" panose="02020603050405020304" pitchFamily="18" charset="0"/>
              </a:rPr>
              <a:t>azot amonowy w przedziale od 22 do 80 </a:t>
            </a:r>
            <a:r>
              <a:rPr lang="pl-PL" dirty="0" smtClean="0">
                <a:solidFill>
                  <a:srgbClr val="00000A"/>
                </a:solidFill>
                <a:latin typeface="Times New Roman" panose="02020603050405020304" pitchFamily="18" charset="0"/>
                <a:ea typeface="Times New Roman" panose="02020603050405020304" pitchFamily="18" charset="0"/>
              </a:rPr>
              <a:t>mgNH</a:t>
            </a:r>
            <a:r>
              <a:rPr lang="pl-PL" baseline="-25000" dirty="0" smtClean="0">
                <a:solidFill>
                  <a:srgbClr val="00000A"/>
                </a:solidFill>
                <a:latin typeface="Times New Roman" panose="02020603050405020304" pitchFamily="18" charset="0"/>
                <a:ea typeface="Times New Roman" panose="02020603050405020304" pitchFamily="18" charset="0"/>
              </a:rPr>
              <a:t>4</a:t>
            </a:r>
            <a:r>
              <a:rPr lang="pl-PL" baseline="30000" dirty="0" smtClean="0">
                <a:solidFill>
                  <a:srgbClr val="00000A"/>
                </a:solidFill>
                <a:latin typeface="Times New Roman" panose="02020603050405020304" pitchFamily="18" charset="0"/>
                <a:ea typeface="Times New Roman" panose="02020603050405020304" pitchFamily="18" charset="0"/>
              </a:rPr>
              <a:t>.</a:t>
            </a:r>
            <a:r>
              <a:rPr lang="pl-PL" dirty="0" smtClean="0">
                <a:solidFill>
                  <a:srgbClr val="00000A"/>
                </a:solidFill>
                <a:latin typeface="Times New Roman" panose="02020603050405020304" pitchFamily="18" charset="0"/>
                <a:ea typeface="Times New Roman" panose="02020603050405020304" pitchFamily="18" charset="0"/>
              </a:rPr>
              <a:t>dm</a:t>
            </a:r>
            <a:r>
              <a:rPr lang="pl-PL" baseline="30000" dirty="0" smtClean="0">
                <a:solidFill>
                  <a:srgbClr val="00000A"/>
                </a:solidFill>
                <a:latin typeface="Times New Roman" panose="02020603050405020304" pitchFamily="18" charset="0"/>
                <a:ea typeface="Times New Roman" panose="02020603050405020304" pitchFamily="18" charset="0"/>
              </a:rPr>
              <a:t>-3</a:t>
            </a:r>
          </a:p>
          <a:p>
            <a:pPr marL="342900" lvl="0" indent="-342900" algn="just">
              <a:spcAft>
                <a:spcPts val="1800"/>
              </a:spcAft>
              <a:buFont typeface="Symbol" panose="05050102010706020507" pitchFamily="18" charset="2"/>
              <a:buChar char=""/>
            </a:pPr>
            <a:r>
              <a:rPr lang="pl-PL" dirty="0" smtClean="0">
                <a:latin typeface="Calibri" panose="020F0502020204030204" pitchFamily="34" charset="0"/>
                <a:ea typeface="Arial Unicode MS" panose="020B0604020202020204" pitchFamily="34" charset="-128"/>
                <a:cs typeface="Calibri" panose="020F0502020204030204" pitchFamily="34" charset="0"/>
              </a:rPr>
              <a:t>fosfor ogólny w przedziale od 5 do 20 mgP</a:t>
            </a:r>
            <a:r>
              <a:rPr lang="pl-PL" baseline="-25000" dirty="0" smtClean="0">
                <a:latin typeface="Calibri" panose="020F0502020204030204" pitchFamily="34" charset="0"/>
                <a:ea typeface="Arial Unicode MS" panose="020B0604020202020204" pitchFamily="34" charset="-128"/>
                <a:cs typeface="Calibri" panose="020F0502020204030204" pitchFamily="34" charset="0"/>
              </a:rPr>
              <a:t>og</a:t>
            </a:r>
            <a:r>
              <a:rPr lang="pl-PL" baseline="30000" dirty="0" smtClean="0">
                <a:latin typeface="Calibri" panose="020F0502020204030204" pitchFamily="34" charset="0"/>
                <a:ea typeface="Arial Unicode MS" panose="020B0604020202020204" pitchFamily="34" charset="-128"/>
                <a:cs typeface="Calibri" panose="020F0502020204030204" pitchFamily="34" charset="0"/>
              </a:rPr>
              <a:t>.</a:t>
            </a:r>
            <a:r>
              <a:rPr lang="pl-PL" dirty="0" smtClean="0">
                <a:latin typeface="Calibri" panose="020F0502020204030204" pitchFamily="34" charset="0"/>
                <a:ea typeface="Arial Unicode MS" panose="020B0604020202020204" pitchFamily="34" charset="-128"/>
                <a:cs typeface="Calibri" panose="020F0502020204030204" pitchFamily="34" charset="0"/>
              </a:rPr>
              <a:t>dm</a:t>
            </a:r>
            <a:r>
              <a:rPr lang="pl-PL" baseline="30000" dirty="0" smtClean="0">
                <a:latin typeface="Calibri" panose="020F0502020204030204" pitchFamily="34" charset="0"/>
                <a:ea typeface="Arial Unicode MS" panose="020B0604020202020204" pitchFamily="34" charset="-128"/>
                <a:cs typeface="Calibri" panose="020F0502020204030204" pitchFamily="34" charset="0"/>
              </a:rPr>
              <a:t>-3</a:t>
            </a:r>
            <a:r>
              <a:rPr lang="pl-PL" dirty="0" smtClean="0">
                <a:latin typeface="Calibri" panose="020F0502020204030204" pitchFamily="34" charset="0"/>
                <a:ea typeface="Arial Unicode MS" panose="020B0604020202020204" pitchFamily="34" charset="-128"/>
                <a:cs typeface="Calibri" panose="020F0502020204030204" pitchFamily="34" charset="0"/>
              </a:rPr>
              <a:t>.</a:t>
            </a:r>
            <a:endParaRPr lang="pl-PL" baseline="-25000" dirty="0">
              <a:solidFill>
                <a:srgbClr val="00000A"/>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124858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79512" y="271020"/>
            <a:ext cx="8640960" cy="5130507"/>
          </a:xfrm>
          <a:prstGeom prst="rect">
            <a:avLst/>
          </a:prstGeom>
        </p:spPr>
        <p:txBody>
          <a:bodyPr wrap="square">
            <a:spAutoFit/>
          </a:bodyPr>
          <a:lstStyle/>
          <a:p>
            <a:pPr algn="just">
              <a:lnSpc>
                <a:spcPct val="107000"/>
              </a:lnSpc>
              <a:spcAft>
                <a:spcPts val="0"/>
              </a:spcAft>
            </a:pP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W związku z tymi zapisami pojawia się problem dla warunków polskich, a mianowicie wartości ścieków po osadniku gnilnym często są bardzo wysokie i przykładowo BZT</a:t>
            </a:r>
            <a:r>
              <a:rPr lang="pl-PL" baseline="-25000"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5</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 może osiągać średnią wartość na poziomie 900 mgO</a:t>
            </a:r>
            <a:r>
              <a:rPr lang="pl-PL" baseline="-25000"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2</a:t>
            </a:r>
            <a:r>
              <a:rPr lang="pl-PL" baseline="30000"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dm</a:t>
            </a:r>
            <a:r>
              <a:rPr lang="pl-PL" baseline="30000"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-3</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 </a:t>
            </a: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r>
              <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Zatem </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badanie w warunkach i założeniach laboratoryjnych może okazać się nie adekwatne do rzeczywistych warunków w terenie. Bardzo wysokie wartości wskaźników zanieczyszczenia ścieków wynikają z coraz bardziej oszczędnego zużycia wody. Kolejnym czynnikiem wpływającym na wysokie wartości jest fakt, że osadniki gnilne mają coraz mniejsze wymiary, co pogarsza jakość ścieków z nich odpływających. </a:t>
            </a: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r>
              <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Wniosek </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z powyższych informacji jest taki, że potrzebna są badania w aspekcie, jakości ścieków dopływających do drugiego stopnia oczyszczania (reaktor) a następnie opracowaniu wytycznych do projektowania reaktorów dla warunków polskich.</a:t>
            </a:r>
            <a:endParaRPr lang="pl-PL" sz="1600" dirty="0">
              <a:solidFill>
                <a:srgbClr val="00000A"/>
              </a:solidFill>
              <a:effectLst/>
              <a:latin typeface="Calibri" panose="020F0502020204030204" pitchFamily="34" charset="0"/>
              <a:ea typeface="Arial Unicode MS" panose="020B0604020202020204" pitchFamily="34" charset="-128"/>
              <a:cs typeface="Calibri" panose="020F0502020204030204" pitchFamily="34" charset="0"/>
            </a:endParaRPr>
          </a:p>
        </p:txBody>
      </p:sp>
    </p:spTree>
    <p:extLst>
      <p:ext uri="{BB962C8B-B14F-4D97-AF65-F5344CB8AC3E}">
        <p14:creationId xmlns:p14="http://schemas.microsoft.com/office/powerpoint/2010/main" val="2466892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467544" y="1901018"/>
            <a:ext cx="8280920" cy="2726708"/>
          </a:xfrm>
          <a:prstGeom prst="rect">
            <a:avLst/>
          </a:prstGeom>
        </p:spPr>
        <p:txBody>
          <a:bodyPr wrap="square">
            <a:spAutoFit/>
          </a:bodyPr>
          <a:lstStyle/>
          <a:p>
            <a:pPr algn="just">
              <a:lnSpc>
                <a:spcPct val="107000"/>
              </a:lnSpc>
              <a:spcAft>
                <a:spcPts val="0"/>
              </a:spcAft>
            </a:pP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Czwarta część normy </a:t>
            </a:r>
            <a:r>
              <a:rPr lang="pl-PL" sz="2800" b="1"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PN-EN 12566-4 </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dotyczy </a:t>
            </a:r>
            <a:r>
              <a:rPr lang="pl-PL" sz="2400" b="1" u="sng"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osadników gnilnych montowanych na miejscu z zestawów prefabrykowanych</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 </a:t>
            </a: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r>
              <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W </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normie nawiązano do normy PN-EN 12566-1:2004/A1 zarówno w zakresie słownictwa jak i pozostałych wymagań oraz metod badań. Określono rozmiary przewodów, obciążenia hydraulicznego, wodoszczelność oraz przedstawiono informację dotyczące znakowania i oceny zgodności. </a:t>
            </a:r>
            <a:endParaRPr lang="pl-PL" sz="1600" dirty="0">
              <a:solidFill>
                <a:srgbClr val="00000A"/>
              </a:solidFill>
              <a:effectLst/>
              <a:latin typeface="Calibri" panose="020F0502020204030204" pitchFamily="34" charset="0"/>
              <a:ea typeface="Arial Unicode MS" panose="020B0604020202020204" pitchFamily="34" charset="-128"/>
              <a:cs typeface="Calibri" panose="020F0502020204030204" pitchFamily="34" charset="0"/>
            </a:endParaRPr>
          </a:p>
        </p:txBody>
      </p:sp>
    </p:spTree>
    <p:extLst>
      <p:ext uri="{BB962C8B-B14F-4D97-AF65-F5344CB8AC3E}">
        <p14:creationId xmlns:p14="http://schemas.microsoft.com/office/powerpoint/2010/main" val="30831481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23528" y="715565"/>
            <a:ext cx="8712968" cy="4768357"/>
          </a:xfrm>
          <a:prstGeom prst="rect">
            <a:avLst/>
          </a:prstGeom>
        </p:spPr>
        <p:txBody>
          <a:bodyPr wrap="square">
            <a:spAutoFit/>
          </a:bodyPr>
          <a:lstStyle/>
          <a:p>
            <a:pPr algn="just">
              <a:lnSpc>
                <a:spcPct val="107000"/>
              </a:lnSpc>
              <a:spcAft>
                <a:spcPts val="0"/>
              </a:spcAft>
            </a:pP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W </a:t>
            </a:r>
            <a:r>
              <a:rPr lang="pl-PL" sz="3200" b="1"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szóstej</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 część normy </a:t>
            </a:r>
            <a:r>
              <a:rPr lang="pl-PL" sz="2800" b="1" dirty="0">
                <a:solidFill>
                  <a:srgbClr val="FF0000"/>
                </a:solidFill>
                <a:latin typeface="Times New Roman" panose="02020603050405020304" pitchFamily="18" charset="0"/>
                <a:ea typeface="Arial Unicode MS" panose="020B0604020202020204" pitchFamily="34" charset="-128"/>
                <a:cs typeface="Calibri" panose="020F0502020204030204" pitchFamily="34" charset="0"/>
              </a:rPr>
              <a:t>PN-EN 12566-6 </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dotyczącej prefabrykowanych urządzeń do oczyszczania odpływu z osadników gnilnych. </a:t>
            </a: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r>
              <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Określono </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wymagania, metody badania, znakowanie i ocenę zgodności dla kontenerowych lub montowanych na miejscu budowy urządzeń wykonanych z elementów prefabrykowanych, stosowanych jako drugi stopień oczyszczania odpływu z osadników gnilnych zgodnych z EN 12566-1 lub EN 12566-4. </a:t>
            </a: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r>
              <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W </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normie zastrzeżono, że wyroby te powinny być wodoszczelne. Dopuszczono by w niektórych systemach były instalowane z infiltracją odpływu do gruntu (urządzenia otwarte). W normie przedstawiono urządzenia ze zbiornikami wykonanymi z betonu, stali, PVC-U, polietylenu, poliestru wzmacnianego włóknem szklanym oraz polipropylenu.</a:t>
            </a:r>
            <a:endParaRPr lang="pl-PL" sz="1600" dirty="0">
              <a:solidFill>
                <a:srgbClr val="00000A"/>
              </a:solidFill>
              <a:effectLst/>
              <a:latin typeface="Calibri" panose="020F0502020204030204" pitchFamily="34" charset="0"/>
              <a:ea typeface="Arial Unicode MS" panose="020B0604020202020204" pitchFamily="34" charset="-128"/>
              <a:cs typeface="Calibri" panose="020F0502020204030204" pitchFamily="34" charset="0"/>
            </a:endParaRPr>
          </a:p>
        </p:txBody>
      </p:sp>
    </p:spTree>
    <p:extLst>
      <p:ext uri="{BB962C8B-B14F-4D97-AF65-F5344CB8AC3E}">
        <p14:creationId xmlns:p14="http://schemas.microsoft.com/office/powerpoint/2010/main" val="11241277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79512" y="1443841"/>
            <a:ext cx="8784976" cy="3139321"/>
          </a:xfrm>
          <a:prstGeom prst="rect">
            <a:avLst/>
          </a:prstGeom>
        </p:spPr>
        <p:txBody>
          <a:bodyPr wrap="square">
            <a:spAutoFit/>
          </a:bodyPr>
          <a:lstStyle/>
          <a:p>
            <a:pPr algn="just"/>
            <a:r>
              <a:rPr lang="pl-PL" dirty="0">
                <a:latin typeface="Times New Roman" panose="02020603050405020304" pitchFamily="18" charset="0"/>
                <a:ea typeface="Arial Unicode MS" panose="020B0604020202020204" pitchFamily="34" charset="-128"/>
              </a:rPr>
              <a:t>Ostatnia siódma część normy </a:t>
            </a:r>
            <a:r>
              <a:rPr lang="pl-PL" sz="2400" b="1" dirty="0">
                <a:latin typeface="Times New Roman" panose="02020603050405020304" pitchFamily="18" charset="0"/>
                <a:ea typeface="Arial Unicode MS" panose="020B0604020202020204" pitchFamily="34" charset="-128"/>
              </a:rPr>
              <a:t>PN-EN 12566-7:2013 </a:t>
            </a:r>
            <a:endParaRPr lang="pl-PL" sz="2400" b="1" dirty="0" smtClean="0">
              <a:latin typeface="Times New Roman" panose="02020603050405020304" pitchFamily="18" charset="0"/>
              <a:ea typeface="Arial Unicode MS" panose="020B0604020202020204" pitchFamily="34" charset="-128"/>
            </a:endParaRPr>
          </a:p>
          <a:p>
            <a:pPr algn="just"/>
            <a:r>
              <a:rPr lang="pl-PL" dirty="0" smtClean="0">
                <a:latin typeface="Times New Roman" panose="02020603050405020304" pitchFamily="18" charset="0"/>
                <a:ea typeface="Arial Unicode MS" panose="020B0604020202020204" pitchFamily="34" charset="-128"/>
              </a:rPr>
              <a:t>dotycząca </a:t>
            </a:r>
            <a:r>
              <a:rPr lang="pl-PL" sz="2400" b="1" dirty="0">
                <a:latin typeface="Times New Roman" panose="02020603050405020304" pitchFamily="18" charset="0"/>
                <a:ea typeface="Arial Unicode MS" panose="020B0604020202020204" pitchFamily="34" charset="-128"/>
              </a:rPr>
              <a:t>prefabrykowanych urządzeń do oczyszczania trzeciego stopnia</a:t>
            </a:r>
            <a:r>
              <a:rPr lang="pl-PL" dirty="0">
                <a:latin typeface="Times New Roman" panose="02020603050405020304" pitchFamily="18" charset="0"/>
                <a:ea typeface="Arial Unicode MS" panose="020B0604020202020204" pitchFamily="34" charset="-128"/>
              </a:rPr>
              <a:t> stanowi praktycznie powtórzenie normy PN-EN 12566-3+A1. Przedstawiono wymagania, metody badania, znakowanie i ocenę zgodności dla kontenerowych lub montowanych na miejscu budowy urządzeń do oczyszczania trzeciego stopnia. </a:t>
            </a:r>
            <a:endParaRPr lang="pl-PL" dirty="0" smtClean="0">
              <a:latin typeface="Times New Roman" panose="02020603050405020304" pitchFamily="18" charset="0"/>
              <a:ea typeface="Arial Unicode MS" panose="020B0604020202020204" pitchFamily="34" charset="-128"/>
            </a:endParaRPr>
          </a:p>
          <a:p>
            <a:pPr algn="just"/>
            <a:endParaRPr lang="pl-PL" dirty="0" smtClean="0">
              <a:latin typeface="Times New Roman" panose="02020603050405020304" pitchFamily="18" charset="0"/>
              <a:ea typeface="Arial Unicode MS" panose="020B0604020202020204" pitchFamily="34" charset="-128"/>
            </a:endParaRPr>
          </a:p>
          <a:p>
            <a:pPr algn="just"/>
            <a:endParaRPr lang="pl-PL" dirty="0" smtClean="0">
              <a:latin typeface="Times New Roman" panose="02020603050405020304" pitchFamily="18" charset="0"/>
              <a:ea typeface="Arial Unicode MS" panose="020B0604020202020204" pitchFamily="34" charset="-128"/>
            </a:endParaRPr>
          </a:p>
          <a:p>
            <a:pPr algn="just"/>
            <a:r>
              <a:rPr lang="pl-PL" dirty="0" smtClean="0">
                <a:latin typeface="Times New Roman" panose="02020603050405020304" pitchFamily="18" charset="0"/>
                <a:ea typeface="Arial Unicode MS" panose="020B0604020202020204" pitchFamily="34" charset="-128"/>
              </a:rPr>
              <a:t>Wyroby </a:t>
            </a:r>
            <a:r>
              <a:rPr lang="pl-PL" dirty="0">
                <a:latin typeface="Times New Roman" panose="02020603050405020304" pitchFamily="18" charset="0"/>
                <a:ea typeface="Arial Unicode MS" panose="020B0604020202020204" pitchFamily="34" charset="-128"/>
              </a:rPr>
              <a:t>przedstawione w normie są przeznaczone do stosowania jako wodoszczelne, bez infiltracji do gruntu lub w wybranych przypadkach, do instalowania z bezpośrednią infiltracją do gruntu ścieków po trzecim stopniu oczyszczania. </a:t>
            </a:r>
            <a:endParaRPr lang="pl-PL" dirty="0"/>
          </a:p>
        </p:txBody>
      </p:sp>
    </p:spTree>
    <p:extLst>
      <p:ext uri="{BB962C8B-B14F-4D97-AF65-F5344CB8AC3E}">
        <p14:creationId xmlns:p14="http://schemas.microsoft.com/office/powerpoint/2010/main" val="1042961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p:nvPr/>
        </p:nvPicPr>
        <p:blipFill rotWithShape="1">
          <a:blip r:embed="rId2" cstate="print"/>
          <a:srcRect l="14475" t="15133" r="64600" b="6451"/>
          <a:stretch/>
        </p:blipFill>
        <p:spPr bwMode="auto">
          <a:xfrm>
            <a:off x="11068" y="32008"/>
            <a:ext cx="3960440" cy="5219308"/>
          </a:xfrm>
          <a:prstGeom prst="rect">
            <a:avLst/>
          </a:prstGeom>
          <a:ln>
            <a:noFill/>
          </a:ln>
          <a:extLst>
            <a:ext uri="{53640926-AAD7-44D8-BBD7-CCE9431645EC}">
              <a14:shadowObscured xmlns:a14="http://schemas.microsoft.com/office/drawing/2010/main"/>
            </a:ext>
          </a:extLst>
        </p:spPr>
      </p:pic>
      <p:sp>
        <p:nvSpPr>
          <p:cNvPr id="3" name="Prostokąt 2"/>
          <p:cNvSpPr/>
          <p:nvPr/>
        </p:nvSpPr>
        <p:spPr>
          <a:xfrm>
            <a:off x="183528" y="5661248"/>
            <a:ext cx="8960472" cy="646331"/>
          </a:xfrm>
          <a:prstGeom prst="rect">
            <a:avLst/>
          </a:prstGeom>
        </p:spPr>
        <p:txBody>
          <a:bodyPr wrap="square">
            <a:spAutoFit/>
          </a:bodyPr>
          <a:lstStyle/>
          <a:p>
            <a:r>
              <a:rPr lang="pl-PL" dirty="0" smtClean="0">
                <a:latin typeface="Times New Roman" panose="02020603050405020304" pitchFamily="18" charset="0"/>
                <a:ea typeface="Arial Unicode MS" panose="020B0604020202020204" pitchFamily="34" charset="-128"/>
              </a:rPr>
              <a:t>Systemy </a:t>
            </a:r>
            <a:r>
              <a:rPr lang="pl-PL" dirty="0">
                <a:latin typeface="Times New Roman" panose="02020603050405020304" pitchFamily="18" charset="0"/>
                <a:ea typeface="Arial Unicode MS" panose="020B0604020202020204" pitchFamily="34" charset="-128"/>
              </a:rPr>
              <a:t>oczyszczana ścieków według normy PN-EN 12566 a) i b) dla układów z osadnikiem gnilnym c) kontenerowej lub montowanej </a:t>
            </a:r>
            <a:r>
              <a:rPr lang="pl-PL" dirty="0" err="1">
                <a:latin typeface="Times New Roman" panose="02020603050405020304" pitchFamily="18" charset="0"/>
                <a:ea typeface="Arial Unicode MS" panose="020B0604020202020204" pitchFamily="34" charset="-128"/>
              </a:rPr>
              <a:t>namiesjcu</a:t>
            </a:r>
            <a:r>
              <a:rPr lang="pl-PL" dirty="0">
                <a:latin typeface="Times New Roman" panose="02020603050405020304" pitchFamily="18" charset="0"/>
                <a:ea typeface="Arial Unicode MS" panose="020B0604020202020204" pitchFamily="34" charset="-128"/>
              </a:rPr>
              <a:t> przydomowej oczyszczalni ścieków</a:t>
            </a:r>
            <a:r>
              <a:rPr lang="pl-PL" dirty="0" smtClean="0">
                <a:latin typeface="Times New Roman" panose="02020603050405020304" pitchFamily="18" charset="0"/>
                <a:ea typeface="Arial Unicode MS" panose="020B0604020202020204" pitchFamily="34" charset="-128"/>
              </a:rPr>
              <a:t>. </a:t>
            </a:r>
            <a:endParaRPr lang="pl-PL" dirty="0"/>
          </a:p>
        </p:txBody>
      </p:sp>
      <p:sp>
        <p:nvSpPr>
          <p:cNvPr id="4" name="Prostokąt 3"/>
          <p:cNvSpPr/>
          <p:nvPr/>
        </p:nvSpPr>
        <p:spPr>
          <a:xfrm>
            <a:off x="4139952" y="260648"/>
            <a:ext cx="4824536" cy="2492349"/>
          </a:xfrm>
          <a:prstGeom prst="rect">
            <a:avLst/>
          </a:prstGeom>
        </p:spPr>
        <p:txBody>
          <a:bodyPr wrap="square">
            <a:spAutoFit/>
          </a:bodyPr>
          <a:lstStyle/>
          <a:p>
            <a:pPr>
              <a:lnSpc>
                <a:spcPct val="107000"/>
              </a:lnSpc>
              <a:spcAft>
                <a:spcPts val="0"/>
              </a:spcAft>
            </a:pPr>
            <a:r>
              <a:rPr lang="pl-PL" sz="1400" dirty="0">
                <a:solidFill>
                  <a:srgbClr val="00000A"/>
                </a:solidFill>
                <a:latin typeface="Times New Roman" panose="02020603050405020304" pitchFamily="18" charset="0"/>
                <a:ea typeface="Times New Roman" panose="02020603050405020304" pitchFamily="18" charset="0"/>
                <a:cs typeface="Calibri" panose="020F0502020204030204" pitchFamily="34" charset="0"/>
              </a:rPr>
              <a:t>1 - prefabrykowany osadnik gnilny,</a:t>
            </a:r>
            <a:endParaRPr lang="pl-PL" sz="1400" dirty="0">
              <a:solidFill>
                <a:srgbClr val="00000A"/>
              </a:solidFill>
              <a:latin typeface="Calibri" panose="020F0502020204030204" pitchFamily="34" charset="0"/>
              <a:ea typeface="Arial Unicode MS" panose="020B0604020202020204" pitchFamily="34" charset="-128"/>
              <a:cs typeface="Calibri" panose="020F0502020204030204" pitchFamily="34" charset="0"/>
            </a:endParaRPr>
          </a:p>
          <a:p>
            <a:pPr>
              <a:lnSpc>
                <a:spcPct val="107000"/>
              </a:lnSpc>
              <a:spcAft>
                <a:spcPts val="0"/>
              </a:spcAft>
            </a:pPr>
            <a:r>
              <a:rPr lang="pl-PL" sz="1400" dirty="0">
                <a:solidFill>
                  <a:srgbClr val="00000A"/>
                </a:solidFill>
                <a:latin typeface="Times New Roman" panose="02020603050405020304" pitchFamily="18" charset="0"/>
                <a:ea typeface="Times New Roman" panose="02020603050405020304" pitchFamily="18" charset="0"/>
                <a:cs typeface="Calibri" panose="020F0502020204030204" pitchFamily="34" charset="0"/>
              </a:rPr>
              <a:t>2 - system infiltracji w gruncie,</a:t>
            </a:r>
            <a:endParaRPr lang="pl-PL" sz="1400" dirty="0">
              <a:solidFill>
                <a:srgbClr val="00000A"/>
              </a:solidFill>
              <a:latin typeface="Calibri" panose="020F0502020204030204" pitchFamily="34" charset="0"/>
              <a:ea typeface="Arial Unicode MS" panose="020B0604020202020204" pitchFamily="34" charset="-128"/>
              <a:cs typeface="Calibri" panose="020F0502020204030204" pitchFamily="34" charset="0"/>
            </a:endParaRPr>
          </a:p>
          <a:p>
            <a:r>
              <a:rPr lang="pl-PL" sz="1400" dirty="0">
                <a:latin typeface="Times New Roman" panose="02020603050405020304" pitchFamily="18" charset="0"/>
                <a:ea typeface="Times New Roman" panose="02020603050405020304" pitchFamily="18" charset="0"/>
              </a:rPr>
              <a:t>3 - kontenerowa i/lub montowana na miejscu </a:t>
            </a:r>
            <a:r>
              <a:rPr lang="pl-PL" sz="1400" dirty="0" smtClean="0">
                <a:latin typeface="Times New Roman" panose="02020603050405020304" pitchFamily="18" charset="0"/>
                <a:ea typeface="Times New Roman" panose="02020603050405020304" pitchFamily="18" charset="0"/>
              </a:rPr>
              <a:t> przydomowa </a:t>
            </a:r>
            <a:r>
              <a:rPr lang="pl-PL" sz="1400" dirty="0">
                <a:latin typeface="Times New Roman" panose="02020603050405020304" pitchFamily="18" charset="0"/>
                <a:ea typeface="Times New Roman" panose="02020603050405020304" pitchFamily="18" charset="0"/>
              </a:rPr>
              <a:t>oczyszczalnia,</a:t>
            </a:r>
            <a:br>
              <a:rPr lang="pl-PL" sz="1400" dirty="0">
                <a:latin typeface="Times New Roman" panose="02020603050405020304" pitchFamily="18" charset="0"/>
                <a:ea typeface="Times New Roman" panose="02020603050405020304" pitchFamily="18" charset="0"/>
              </a:rPr>
            </a:br>
            <a:r>
              <a:rPr lang="pl-PL" sz="1400" dirty="0">
                <a:latin typeface="Times New Roman" panose="02020603050405020304" pitchFamily="18" charset="0"/>
                <a:ea typeface="Times New Roman" panose="02020603050405020304" pitchFamily="18" charset="0"/>
              </a:rPr>
              <a:t>4 - osadnik gnilny wykonany na miejscu z zestawów prefabrykowanych,</a:t>
            </a:r>
            <a:br>
              <a:rPr lang="pl-PL" sz="1400" dirty="0">
                <a:latin typeface="Times New Roman" panose="02020603050405020304" pitchFamily="18" charset="0"/>
                <a:ea typeface="Times New Roman" panose="02020603050405020304" pitchFamily="18" charset="0"/>
              </a:rPr>
            </a:br>
            <a:r>
              <a:rPr lang="pl-PL" sz="1400" dirty="0">
                <a:latin typeface="Times New Roman" panose="02020603050405020304" pitchFamily="18" charset="0"/>
                <a:ea typeface="Times New Roman" panose="02020603050405020304" pitchFamily="18" charset="0"/>
              </a:rPr>
              <a:t>5 - system filtrowania wstępnie oczyszczonego odpływu,</a:t>
            </a:r>
            <a:br>
              <a:rPr lang="pl-PL" sz="1400" dirty="0">
                <a:latin typeface="Times New Roman" panose="02020603050405020304" pitchFamily="18" charset="0"/>
                <a:ea typeface="Times New Roman" panose="02020603050405020304" pitchFamily="18" charset="0"/>
              </a:rPr>
            </a:br>
            <a:r>
              <a:rPr lang="pl-PL" sz="1400" dirty="0">
                <a:latin typeface="Times New Roman" panose="02020603050405020304" pitchFamily="18" charset="0"/>
                <a:ea typeface="Times New Roman" panose="02020603050405020304" pitchFamily="18" charset="0"/>
              </a:rPr>
              <a:t>6 - prefabrykowane urządzenie do oczyszczania przeznaczone do odpływu z osadnika gnilnego,</a:t>
            </a:r>
            <a:br>
              <a:rPr lang="pl-PL" sz="1400" dirty="0">
                <a:latin typeface="Times New Roman" panose="02020603050405020304" pitchFamily="18" charset="0"/>
                <a:ea typeface="Times New Roman" panose="02020603050405020304" pitchFamily="18" charset="0"/>
              </a:rPr>
            </a:br>
            <a:r>
              <a:rPr lang="pl-PL" sz="1400" dirty="0">
                <a:latin typeface="Times New Roman" panose="02020603050405020304" pitchFamily="18" charset="0"/>
                <a:ea typeface="Times New Roman" panose="02020603050405020304" pitchFamily="18" charset="0"/>
              </a:rPr>
              <a:t>7 - prefabrykowane urządzenie do oczyszczania ścieków trzeciego stopnia</a:t>
            </a:r>
            <a:endParaRPr lang="pl-PL" sz="1400" dirty="0"/>
          </a:p>
        </p:txBody>
      </p:sp>
      <p:sp>
        <p:nvSpPr>
          <p:cNvPr id="5" name="Prostokąt 4"/>
          <p:cNvSpPr/>
          <p:nvPr/>
        </p:nvSpPr>
        <p:spPr>
          <a:xfrm>
            <a:off x="4139952" y="3140968"/>
            <a:ext cx="4896544" cy="1574149"/>
          </a:xfrm>
          <a:prstGeom prst="rect">
            <a:avLst/>
          </a:prstGeom>
        </p:spPr>
        <p:txBody>
          <a:bodyPr wrap="square">
            <a:spAutoFit/>
          </a:bodyPr>
          <a:lstStyle/>
          <a:p>
            <a:pPr>
              <a:lnSpc>
                <a:spcPct val="107000"/>
              </a:lnSpc>
              <a:spcAft>
                <a:spcPts val="0"/>
              </a:spcAft>
            </a:pPr>
            <a:r>
              <a:rPr lang="pl-PL" dirty="0">
                <a:solidFill>
                  <a:srgbClr val="00000A"/>
                </a:solidFill>
                <a:latin typeface="Times New Roman" panose="02020603050405020304" pitchFamily="18" charset="0"/>
                <a:ea typeface="Times New Roman" panose="02020603050405020304" pitchFamily="18" charset="0"/>
                <a:cs typeface="Calibri" panose="020F0502020204030204" pitchFamily="34" charset="0"/>
              </a:rPr>
              <a:t>A – ścieki surowe,</a:t>
            </a:r>
            <a:endParaRPr lang="pl-PL" sz="1600" dirty="0">
              <a:solidFill>
                <a:srgbClr val="00000A"/>
              </a:solidFill>
              <a:latin typeface="Calibri" panose="020F0502020204030204" pitchFamily="34" charset="0"/>
              <a:ea typeface="Arial Unicode MS" panose="020B0604020202020204" pitchFamily="34" charset="-128"/>
              <a:cs typeface="Calibri" panose="020F0502020204030204" pitchFamily="34" charset="0"/>
            </a:endParaRPr>
          </a:p>
          <a:p>
            <a:pPr>
              <a:lnSpc>
                <a:spcPct val="107000"/>
              </a:lnSpc>
              <a:spcAft>
                <a:spcPts val="0"/>
              </a:spcAft>
            </a:pPr>
            <a:r>
              <a:rPr lang="pl-PL" dirty="0">
                <a:solidFill>
                  <a:srgbClr val="00000A"/>
                </a:solidFill>
                <a:latin typeface="Times New Roman" panose="02020603050405020304" pitchFamily="18" charset="0"/>
                <a:ea typeface="Times New Roman" panose="02020603050405020304" pitchFamily="18" charset="0"/>
                <a:cs typeface="Calibri" panose="020F0502020204030204" pitchFamily="34" charset="0"/>
              </a:rPr>
              <a:t>B – odpływ z osadnika gnilnego,</a:t>
            </a:r>
            <a:endParaRPr lang="pl-PL" sz="1600" dirty="0">
              <a:solidFill>
                <a:srgbClr val="00000A"/>
              </a:solidFill>
              <a:latin typeface="Calibri" panose="020F0502020204030204" pitchFamily="34" charset="0"/>
              <a:ea typeface="Arial Unicode MS" panose="020B0604020202020204" pitchFamily="34" charset="-128"/>
              <a:cs typeface="Calibri" panose="020F0502020204030204" pitchFamily="34" charset="0"/>
            </a:endParaRPr>
          </a:p>
          <a:p>
            <a:pPr>
              <a:lnSpc>
                <a:spcPct val="107000"/>
              </a:lnSpc>
              <a:spcAft>
                <a:spcPts val="0"/>
              </a:spcAft>
            </a:pPr>
            <a:r>
              <a:rPr lang="pl-PL" dirty="0">
                <a:solidFill>
                  <a:srgbClr val="00000A"/>
                </a:solidFill>
                <a:latin typeface="Times New Roman" panose="02020603050405020304" pitchFamily="18" charset="0"/>
                <a:ea typeface="Times New Roman" panose="02020603050405020304" pitchFamily="18" charset="0"/>
                <a:cs typeface="Calibri" panose="020F0502020204030204" pitchFamily="34" charset="0"/>
              </a:rPr>
              <a:t>C – odpływ ścieków oczyszczonych po infiltracji,</a:t>
            </a:r>
            <a:endParaRPr lang="pl-PL" sz="1600" dirty="0">
              <a:solidFill>
                <a:srgbClr val="00000A"/>
              </a:solidFill>
              <a:latin typeface="Calibri" panose="020F0502020204030204" pitchFamily="34" charset="0"/>
              <a:ea typeface="Arial Unicode MS" panose="020B0604020202020204" pitchFamily="34" charset="-128"/>
              <a:cs typeface="Calibri" panose="020F0502020204030204" pitchFamily="34" charset="0"/>
            </a:endParaRPr>
          </a:p>
          <a:p>
            <a:pPr>
              <a:lnSpc>
                <a:spcPct val="107000"/>
              </a:lnSpc>
              <a:spcAft>
                <a:spcPts val="0"/>
              </a:spcAft>
            </a:pPr>
            <a:r>
              <a:rPr lang="pl-PL" dirty="0">
                <a:solidFill>
                  <a:srgbClr val="00000A"/>
                </a:solidFill>
                <a:latin typeface="Times New Roman" panose="02020603050405020304" pitchFamily="18" charset="0"/>
                <a:ea typeface="Times New Roman" panose="02020603050405020304" pitchFamily="18" charset="0"/>
                <a:cs typeface="Calibri" panose="020F0502020204030204" pitchFamily="34" charset="0"/>
              </a:rPr>
              <a:t>D – ścieki oczyszczone,</a:t>
            </a:r>
            <a:endParaRPr lang="pl-PL" sz="1600" dirty="0">
              <a:solidFill>
                <a:srgbClr val="00000A"/>
              </a:solidFill>
              <a:latin typeface="Calibri" panose="020F0502020204030204" pitchFamily="34" charset="0"/>
              <a:ea typeface="Arial Unicode MS" panose="020B0604020202020204" pitchFamily="34" charset="-128"/>
              <a:cs typeface="Calibri" panose="020F0502020204030204" pitchFamily="34" charset="0"/>
            </a:endParaRPr>
          </a:p>
          <a:p>
            <a:pPr>
              <a:lnSpc>
                <a:spcPct val="107000"/>
              </a:lnSpc>
              <a:spcAft>
                <a:spcPts val="0"/>
              </a:spcAft>
            </a:pPr>
            <a:r>
              <a:rPr lang="pl-PL" dirty="0">
                <a:solidFill>
                  <a:srgbClr val="00000A"/>
                </a:solidFill>
                <a:latin typeface="Times New Roman" panose="02020603050405020304" pitchFamily="18" charset="0"/>
                <a:ea typeface="Times New Roman" panose="02020603050405020304" pitchFamily="18" charset="0"/>
                <a:cs typeface="Calibri" panose="020F0502020204030204" pitchFamily="34" charset="0"/>
              </a:rPr>
              <a:t>E – trzeci stopień oczyszczania ścieków.</a:t>
            </a:r>
            <a:endParaRPr lang="pl-PL" sz="1600" dirty="0">
              <a:solidFill>
                <a:srgbClr val="00000A"/>
              </a:solidFill>
              <a:effectLst/>
              <a:latin typeface="Calibri" panose="020F0502020204030204" pitchFamily="34" charset="0"/>
              <a:ea typeface="Arial Unicode MS" panose="020B0604020202020204" pitchFamily="34" charset="-128"/>
              <a:cs typeface="Calibri" panose="020F0502020204030204" pitchFamily="34" charset="0"/>
            </a:endParaRPr>
          </a:p>
        </p:txBody>
      </p:sp>
    </p:spTree>
    <p:extLst>
      <p:ext uri="{BB962C8B-B14F-4D97-AF65-F5344CB8AC3E}">
        <p14:creationId xmlns:p14="http://schemas.microsoft.com/office/powerpoint/2010/main" val="40531873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07504" y="404664"/>
            <a:ext cx="9036496" cy="3256854"/>
          </a:xfrm>
          <a:prstGeom prst="rect">
            <a:avLst/>
          </a:prstGeom>
        </p:spPr>
        <p:txBody>
          <a:bodyPr wrap="square">
            <a:spAutoFit/>
          </a:bodyPr>
          <a:lstStyle/>
          <a:p>
            <a:pPr>
              <a:lnSpc>
                <a:spcPct val="107000"/>
              </a:lnSpc>
              <a:spcAft>
                <a:spcPts val="0"/>
              </a:spcAft>
            </a:pPr>
            <a:r>
              <a:rPr lang="pl-PL" dirty="0">
                <a:solidFill>
                  <a:srgbClr val="00000A"/>
                </a:solidFill>
                <a:latin typeface="Times New Roman" panose="02020603050405020304" pitchFamily="18" charset="0"/>
                <a:ea typeface="Times New Roman" panose="02020603050405020304" pitchFamily="18" charset="0"/>
                <a:cs typeface="Calibri" panose="020F0502020204030204" pitchFamily="34" charset="0"/>
              </a:rPr>
              <a:t>Według wykazu Polskiego Komitetu Normalizacyjnego (stan na 11.01.2016 r.) dostępne są normy: </a:t>
            </a:r>
            <a:endParaRPr lang="pl-PL" dirty="0" smtClean="0">
              <a:solidFill>
                <a:srgbClr val="00000A"/>
              </a:solidFill>
              <a:latin typeface="Times New Roman" panose="02020603050405020304" pitchFamily="18" charset="0"/>
              <a:ea typeface="Times New Roman" panose="02020603050405020304" pitchFamily="18" charset="0"/>
              <a:cs typeface="Calibri" panose="020F0502020204030204" pitchFamily="34" charset="0"/>
            </a:endParaRPr>
          </a:p>
          <a:p>
            <a:pPr>
              <a:lnSpc>
                <a:spcPct val="107000"/>
              </a:lnSpc>
              <a:spcAft>
                <a:spcPts val="0"/>
              </a:spcAft>
            </a:pPr>
            <a:endParaRPr lang="pl-PL" sz="1600" dirty="0">
              <a:solidFill>
                <a:srgbClr val="00000A"/>
              </a:solidFill>
              <a:latin typeface="Calibri" panose="020F0502020204030204" pitchFamily="34" charset="0"/>
              <a:ea typeface="Arial Unicode MS" panose="020B0604020202020204" pitchFamily="34" charset="-128"/>
              <a:cs typeface="Calibri" panose="020F0502020204030204" pitchFamily="34" charset="0"/>
            </a:endParaRPr>
          </a:p>
          <a:p>
            <a:pPr marL="342900" lvl="0" indent="-342900">
              <a:spcAft>
                <a:spcPts val="1800"/>
              </a:spcAft>
              <a:buFont typeface="Symbol" panose="05050102010706020507" pitchFamily="18" charset="2"/>
              <a:buChar char=""/>
            </a:pPr>
            <a:r>
              <a:rPr lang="pl-PL" dirty="0">
                <a:solidFill>
                  <a:srgbClr val="00000A"/>
                </a:solidFill>
                <a:latin typeface="Times New Roman" panose="02020603050405020304" pitchFamily="18" charset="0"/>
                <a:ea typeface="Times New Roman" panose="02020603050405020304" pitchFamily="18" charset="0"/>
              </a:rPr>
              <a:t>PN-EN 12566-1:2004 (wersja polska) oraz aneks tej normy PN-EN 12566-1:2004/A1:2006 </a:t>
            </a:r>
            <a:r>
              <a:rPr lang="pl-PL" dirty="0" smtClean="0">
                <a:solidFill>
                  <a:srgbClr val="00000A"/>
                </a:solidFill>
                <a:latin typeface="Times New Roman" panose="02020603050405020304" pitchFamily="18" charset="0"/>
                <a:ea typeface="Times New Roman" panose="02020603050405020304" pitchFamily="18" charset="0"/>
              </a:rPr>
              <a:t>,</a:t>
            </a:r>
            <a:endParaRPr lang="pl-PL" dirty="0">
              <a:solidFill>
                <a:srgbClr val="00000A"/>
              </a:solidFill>
              <a:latin typeface="Times New Roman" panose="02020603050405020304" pitchFamily="18" charset="0"/>
              <a:ea typeface="Times New Roman" panose="02020603050405020304" pitchFamily="18" charset="0"/>
            </a:endParaRPr>
          </a:p>
          <a:p>
            <a:pPr marL="342900" lvl="0" indent="-342900">
              <a:spcAft>
                <a:spcPts val="1800"/>
              </a:spcAft>
              <a:buFont typeface="Symbol" panose="05050102010706020507" pitchFamily="18" charset="2"/>
              <a:buChar char=""/>
            </a:pPr>
            <a:r>
              <a:rPr lang="pl-PL" dirty="0">
                <a:solidFill>
                  <a:srgbClr val="00000A"/>
                </a:solidFill>
                <a:latin typeface="Times New Roman" panose="02020603050405020304" pitchFamily="18" charset="0"/>
                <a:ea typeface="Times New Roman" panose="02020603050405020304" pitchFamily="18" charset="0"/>
              </a:rPr>
              <a:t>PN-EN 12566-3+A2:2013 – wersja </a:t>
            </a:r>
            <a:r>
              <a:rPr lang="pl-PL" dirty="0" smtClean="0">
                <a:solidFill>
                  <a:srgbClr val="00000A"/>
                </a:solidFill>
                <a:latin typeface="Times New Roman" panose="02020603050405020304" pitchFamily="18" charset="0"/>
                <a:ea typeface="Times New Roman" panose="02020603050405020304" pitchFamily="18" charset="0"/>
              </a:rPr>
              <a:t>angielska,</a:t>
            </a:r>
            <a:endParaRPr lang="pl-PL" dirty="0">
              <a:solidFill>
                <a:srgbClr val="00000A"/>
              </a:solidFill>
              <a:latin typeface="Times New Roman" panose="02020603050405020304" pitchFamily="18" charset="0"/>
              <a:ea typeface="Times New Roman" panose="02020603050405020304" pitchFamily="18" charset="0"/>
            </a:endParaRPr>
          </a:p>
          <a:p>
            <a:pPr marL="342900" lvl="0" indent="-342900">
              <a:spcAft>
                <a:spcPts val="1800"/>
              </a:spcAft>
              <a:buFont typeface="Symbol" panose="05050102010706020507" pitchFamily="18" charset="2"/>
              <a:buChar char=""/>
            </a:pPr>
            <a:r>
              <a:rPr lang="pl-PL" dirty="0">
                <a:solidFill>
                  <a:srgbClr val="00000A"/>
                </a:solidFill>
                <a:latin typeface="Times New Roman" panose="02020603050405020304" pitchFamily="18" charset="0"/>
                <a:ea typeface="Times New Roman" panose="02020603050405020304" pitchFamily="18" charset="0"/>
              </a:rPr>
              <a:t>PN-EN 12566-4:2009 (wersja polska</a:t>
            </a:r>
            <a:r>
              <a:rPr lang="pl-PL" dirty="0" smtClean="0">
                <a:solidFill>
                  <a:srgbClr val="00000A"/>
                </a:solidFill>
                <a:latin typeface="Times New Roman" panose="02020603050405020304" pitchFamily="18" charset="0"/>
                <a:ea typeface="Times New Roman" panose="02020603050405020304" pitchFamily="18" charset="0"/>
              </a:rPr>
              <a:t>),</a:t>
            </a:r>
            <a:endParaRPr lang="pl-PL" dirty="0">
              <a:solidFill>
                <a:srgbClr val="00000A"/>
              </a:solidFill>
              <a:latin typeface="Times New Roman" panose="02020603050405020304" pitchFamily="18" charset="0"/>
              <a:ea typeface="Times New Roman" panose="02020603050405020304" pitchFamily="18" charset="0"/>
            </a:endParaRPr>
          </a:p>
          <a:p>
            <a:pPr marL="342900" lvl="0" indent="-342900">
              <a:spcAft>
                <a:spcPts val="1800"/>
              </a:spcAft>
              <a:buFont typeface="Symbol" panose="05050102010706020507" pitchFamily="18" charset="2"/>
              <a:buChar char=""/>
            </a:pPr>
            <a:r>
              <a:rPr lang="pl-PL" dirty="0">
                <a:solidFill>
                  <a:srgbClr val="00000A"/>
                </a:solidFill>
                <a:latin typeface="Times New Roman" panose="02020603050405020304" pitchFamily="18" charset="0"/>
                <a:ea typeface="Times New Roman" panose="02020603050405020304" pitchFamily="18" charset="0"/>
              </a:rPr>
              <a:t>PN-EN 12566-6:2013-06 (wersja angielska</a:t>
            </a:r>
            <a:r>
              <a:rPr lang="pl-PL" dirty="0" smtClean="0">
                <a:solidFill>
                  <a:srgbClr val="00000A"/>
                </a:solidFill>
                <a:latin typeface="Times New Roman" panose="02020603050405020304" pitchFamily="18" charset="0"/>
                <a:ea typeface="Times New Roman" panose="02020603050405020304" pitchFamily="18" charset="0"/>
              </a:rPr>
              <a:t>),</a:t>
            </a:r>
            <a:endParaRPr lang="pl-PL" dirty="0">
              <a:solidFill>
                <a:srgbClr val="00000A"/>
              </a:solidFill>
              <a:latin typeface="Times New Roman" panose="02020603050405020304" pitchFamily="18" charset="0"/>
              <a:ea typeface="Times New Roman" panose="02020603050405020304" pitchFamily="18" charset="0"/>
            </a:endParaRPr>
          </a:p>
          <a:p>
            <a:pPr marL="342900" lvl="0" indent="-342900">
              <a:spcAft>
                <a:spcPts val="1800"/>
              </a:spcAft>
              <a:buFont typeface="Symbol" panose="05050102010706020507" pitchFamily="18" charset="2"/>
              <a:buChar char=""/>
            </a:pPr>
            <a:r>
              <a:rPr lang="pl-PL" dirty="0">
                <a:solidFill>
                  <a:srgbClr val="00000A"/>
                </a:solidFill>
                <a:latin typeface="Times New Roman" panose="02020603050405020304" pitchFamily="18" charset="0"/>
                <a:ea typeface="Times New Roman" panose="02020603050405020304" pitchFamily="18" charset="0"/>
              </a:rPr>
              <a:t>PN-EN 12566-7:2013-09 (wersja angielska).</a:t>
            </a:r>
            <a:endParaRPr lang="pl-PL" dirty="0">
              <a:solidFill>
                <a:srgbClr val="00000A"/>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957690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79512" y="326164"/>
            <a:ext cx="8856984" cy="5974584"/>
          </a:xfrm>
          <a:prstGeom prst="rect">
            <a:avLst/>
          </a:prstGeom>
        </p:spPr>
        <p:txBody>
          <a:bodyPr wrap="square">
            <a:spAutoFit/>
          </a:bodyPr>
          <a:lstStyle/>
          <a:p>
            <a:pPr>
              <a:lnSpc>
                <a:spcPct val="107000"/>
              </a:lnSpc>
              <a:spcAft>
                <a:spcPts val="0"/>
              </a:spcAft>
            </a:pPr>
            <a:r>
              <a:rPr lang="pl-PL" sz="3200" b="1"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Znak CE</a:t>
            </a:r>
            <a:endParaRPr lang="pl-PL" sz="2800" dirty="0">
              <a:solidFill>
                <a:srgbClr val="00000A"/>
              </a:solidFill>
              <a:latin typeface="Calibri" panose="020F0502020204030204" pitchFamily="34" charset="0"/>
              <a:ea typeface="Arial Unicode MS" panose="020B0604020202020204" pitchFamily="34" charset="-128"/>
              <a:cs typeface="Calibri" panose="020F0502020204030204" pitchFamily="34" charset="0"/>
            </a:endParaRPr>
          </a:p>
          <a:p>
            <a:pPr algn="just"/>
            <a:endParaRPr lang="pl-PL" dirty="0" smtClean="0">
              <a:latin typeface="Times New Roman" panose="02020603050405020304" pitchFamily="18" charset="0"/>
              <a:ea typeface="Arial Unicode MS" panose="020B0604020202020204" pitchFamily="34" charset="-128"/>
            </a:endParaRPr>
          </a:p>
          <a:p>
            <a:pPr algn="just"/>
            <a:r>
              <a:rPr lang="pl-PL" dirty="0" smtClean="0">
                <a:latin typeface="Times New Roman" panose="02020603050405020304" pitchFamily="18" charset="0"/>
                <a:ea typeface="Arial Unicode MS" panose="020B0604020202020204" pitchFamily="34" charset="-128"/>
              </a:rPr>
              <a:t>W </a:t>
            </a:r>
            <a:r>
              <a:rPr lang="pl-PL" dirty="0">
                <a:latin typeface="Times New Roman" panose="02020603050405020304" pitchFamily="18" charset="0"/>
                <a:ea typeface="Arial Unicode MS" panose="020B0604020202020204" pitchFamily="34" charset="-128"/>
              </a:rPr>
              <a:t>przypadku dopłat unijnych do inwestycji gminnych dotyczących przydomowych oczyszczalni ścieków inwestor (gmina) powinien mieć świadomość obowiązywania normy PN-EN 12566, która warunkuje dopuszczenie do obrotu wyrobów budowlanych jakim są części składowe małych systemów oczyszczania ścieków np. reaktor. </a:t>
            </a:r>
            <a:endParaRPr lang="pl-PL" dirty="0" smtClean="0">
              <a:latin typeface="Times New Roman" panose="02020603050405020304" pitchFamily="18" charset="0"/>
              <a:ea typeface="Arial Unicode MS" panose="020B0604020202020204" pitchFamily="34" charset="-128"/>
            </a:endParaRPr>
          </a:p>
          <a:p>
            <a:pPr algn="just"/>
            <a:endParaRPr lang="pl-PL" dirty="0" smtClean="0">
              <a:latin typeface="Times New Roman" panose="02020603050405020304" pitchFamily="18" charset="0"/>
              <a:ea typeface="Arial Unicode MS" panose="020B0604020202020204" pitchFamily="34" charset="-128"/>
            </a:endParaRPr>
          </a:p>
          <a:p>
            <a:pPr algn="just"/>
            <a:endParaRPr lang="pl-PL" dirty="0" smtClean="0">
              <a:latin typeface="Times New Roman" panose="02020603050405020304" pitchFamily="18" charset="0"/>
              <a:ea typeface="Arial Unicode MS" panose="020B0604020202020204" pitchFamily="34" charset="-128"/>
            </a:endParaRPr>
          </a:p>
          <a:p>
            <a:pPr algn="just"/>
            <a:r>
              <a:rPr lang="pl-PL" dirty="0" smtClean="0">
                <a:latin typeface="Times New Roman" panose="02020603050405020304" pitchFamily="18" charset="0"/>
                <a:ea typeface="Arial Unicode MS" panose="020B0604020202020204" pitchFamily="34" charset="-128"/>
              </a:rPr>
              <a:t>Brak </a:t>
            </a:r>
            <a:r>
              <a:rPr lang="pl-PL" dirty="0">
                <a:latin typeface="Times New Roman" panose="02020603050405020304" pitchFamily="18" charset="0"/>
                <a:ea typeface="Arial Unicode MS" panose="020B0604020202020204" pitchFamily="34" charset="-128"/>
              </a:rPr>
              <a:t>certyfikatu zgodności może nastręczać liczne problemy przy rozliczeniach finansowych ze środków unijnych. </a:t>
            </a:r>
            <a:endParaRPr lang="pl-PL" dirty="0" smtClean="0">
              <a:latin typeface="Times New Roman" panose="02020603050405020304" pitchFamily="18" charset="0"/>
              <a:ea typeface="Arial Unicode MS" panose="020B0604020202020204" pitchFamily="34" charset="-128"/>
            </a:endParaRPr>
          </a:p>
          <a:p>
            <a:pPr algn="just"/>
            <a:endParaRPr lang="pl-PL" dirty="0" smtClean="0">
              <a:latin typeface="Times New Roman" panose="02020603050405020304" pitchFamily="18" charset="0"/>
              <a:ea typeface="Arial Unicode MS" panose="020B0604020202020204" pitchFamily="34" charset="-128"/>
            </a:endParaRPr>
          </a:p>
          <a:p>
            <a:pPr algn="just"/>
            <a:r>
              <a:rPr lang="pl-PL" dirty="0" smtClean="0">
                <a:latin typeface="Times New Roman" panose="02020603050405020304" pitchFamily="18" charset="0"/>
                <a:ea typeface="Arial Unicode MS" panose="020B0604020202020204" pitchFamily="34" charset="-128"/>
              </a:rPr>
              <a:t>W </a:t>
            </a:r>
            <a:r>
              <a:rPr lang="pl-PL" dirty="0">
                <a:latin typeface="Times New Roman" panose="02020603050405020304" pitchFamily="18" charset="0"/>
                <a:ea typeface="Arial Unicode MS" panose="020B0604020202020204" pitchFamily="34" charset="-128"/>
              </a:rPr>
              <a:t>Polsce aktami prawnymi regulującymi dopuszczenie wyrobu budowlanego do obrotu są </a:t>
            </a:r>
            <a:r>
              <a:rPr lang="pl-PL" sz="2400" b="1" u="sng" dirty="0">
                <a:latin typeface="Times New Roman" panose="02020603050405020304" pitchFamily="18" charset="0"/>
                <a:ea typeface="Arial Unicode MS" panose="020B0604020202020204" pitchFamily="34" charset="-128"/>
              </a:rPr>
              <a:t>Prawo </a:t>
            </a:r>
            <a:r>
              <a:rPr lang="pl-PL" sz="2400" b="1" u="sng" dirty="0" smtClean="0">
                <a:latin typeface="Times New Roman" panose="02020603050405020304" pitchFamily="18" charset="0"/>
                <a:ea typeface="Arial Unicode MS" panose="020B0604020202020204" pitchFamily="34" charset="-128"/>
              </a:rPr>
              <a:t>budowlane</a:t>
            </a:r>
            <a:r>
              <a:rPr lang="pl-PL" sz="2400" dirty="0" smtClean="0">
                <a:latin typeface="Times New Roman" panose="02020603050405020304" pitchFamily="18" charset="0"/>
                <a:ea typeface="Arial Unicode MS" panose="020B0604020202020204" pitchFamily="34" charset="-128"/>
              </a:rPr>
              <a:t> </a:t>
            </a:r>
            <a:r>
              <a:rPr lang="pl-PL" dirty="0">
                <a:latin typeface="Times New Roman" panose="02020603050405020304" pitchFamily="18" charset="0"/>
                <a:ea typeface="Arial Unicode MS" panose="020B0604020202020204" pitchFamily="34" charset="-128"/>
              </a:rPr>
              <a:t>oraz </a:t>
            </a:r>
            <a:r>
              <a:rPr lang="pl-PL" sz="2400" b="1" u="sng" dirty="0">
                <a:latin typeface="Times New Roman" panose="02020603050405020304" pitchFamily="18" charset="0"/>
                <a:ea typeface="Arial Unicode MS" panose="020B0604020202020204" pitchFamily="34" charset="-128"/>
              </a:rPr>
              <a:t>Ustawa o wyrobach </a:t>
            </a:r>
            <a:r>
              <a:rPr lang="pl-PL" sz="2400" b="1" u="sng" dirty="0" smtClean="0">
                <a:latin typeface="Times New Roman" panose="02020603050405020304" pitchFamily="18" charset="0"/>
                <a:ea typeface="Arial Unicode MS" panose="020B0604020202020204" pitchFamily="34" charset="-128"/>
              </a:rPr>
              <a:t>budowlanych</a:t>
            </a:r>
            <a:r>
              <a:rPr lang="pl-PL" dirty="0" smtClean="0">
                <a:latin typeface="Times New Roman" panose="02020603050405020304" pitchFamily="18" charset="0"/>
                <a:ea typeface="Arial Unicode MS" panose="020B0604020202020204" pitchFamily="34" charset="-128"/>
              </a:rPr>
              <a:t> </a:t>
            </a:r>
            <a:r>
              <a:rPr lang="pl-PL" dirty="0">
                <a:latin typeface="Times New Roman" panose="02020603050405020304" pitchFamily="18" charset="0"/>
                <a:ea typeface="Arial Unicode MS" panose="020B0604020202020204" pitchFamily="34" charset="-128"/>
              </a:rPr>
              <a:t>wraz z dokumentami wykonawczymi. </a:t>
            </a:r>
            <a:endParaRPr lang="pl-PL" dirty="0" smtClean="0">
              <a:latin typeface="Times New Roman" panose="02020603050405020304" pitchFamily="18" charset="0"/>
              <a:ea typeface="Arial Unicode MS" panose="020B0604020202020204" pitchFamily="34" charset="-128"/>
            </a:endParaRPr>
          </a:p>
          <a:p>
            <a:pPr algn="just"/>
            <a:endParaRPr lang="pl-PL" dirty="0" smtClean="0">
              <a:latin typeface="Times New Roman" panose="02020603050405020304" pitchFamily="18" charset="0"/>
              <a:ea typeface="Arial Unicode MS" panose="020B0604020202020204" pitchFamily="34" charset="-128"/>
            </a:endParaRPr>
          </a:p>
          <a:p>
            <a:pPr algn="just"/>
            <a:r>
              <a:rPr lang="pl-PL" dirty="0" smtClean="0">
                <a:latin typeface="Times New Roman" panose="02020603050405020304" pitchFamily="18" charset="0"/>
                <a:ea typeface="Arial Unicode MS" panose="020B0604020202020204" pitchFamily="34" charset="-128"/>
              </a:rPr>
              <a:t>Małe </a:t>
            </a:r>
            <a:r>
              <a:rPr lang="pl-PL" dirty="0">
                <a:latin typeface="Times New Roman" panose="02020603050405020304" pitchFamily="18" charset="0"/>
                <a:ea typeface="Arial Unicode MS" panose="020B0604020202020204" pitchFamily="34" charset="-128"/>
              </a:rPr>
              <a:t>systemy oczyszczania ścieków zawierają w swoim składzie elementy, które są wyrobem budowlanym. W szczególności wyrobami budowlanymi są wyroby objęte </a:t>
            </a:r>
            <a:r>
              <a:rPr lang="pl-PL" sz="2400" b="1" u="sng" dirty="0">
                <a:latin typeface="Times New Roman" panose="02020603050405020304" pitchFamily="18" charset="0"/>
                <a:ea typeface="Arial Unicode MS" panose="020B0604020202020204" pitchFamily="34" charset="-128"/>
              </a:rPr>
              <a:t>mandatami Komisji Europejskiej na opracowanie norm zharmonizowanych wyrobów budowlanych</a:t>
            </a:r>
            <a:r>
              <a:rPr lang="pl-PL" dirty="0">
                <a:latin typeface="Times New Roman" panose="02020603050405020304" pitchFamily="18" charset="0"/>
                <a:ea typeface="Arial Unicode MS" panose="020B0604020202020204" pitchFamily="34" charset="-128"/>
              </a:rPr>
              <a:t>. </a:t>
            </a:r>
            <a:endParaRPr lang="pl-PL" dirty="0"/>
          </a:p>
        </p:txBody>
      </p:sp>
    </p:spTree>
    <p:extLst>
      <p:ext uri="{BB962C8B-B14F-4D97-AF65-F5344CB8AC3E}">
        <p14:creationId xmlns:p14="http://schemas.microsoft.com/office/powerpoint/2010/main" val="6019859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251520" y="1196752"/>
            <a:ext cx="8784976" cy="4680520"/>
          </a:xfrm>
        </p:spPr>
        <p:txBody>
          <a:bodyPr>
            <a:normAutofit/>
          </a:bodyPr>
          <a:lstStyle/>
          <a:p>
            <a:pPr marL="514350" indent="-514350">
              <a:buFont typeface="+mj-lt"/>
              <a:buAutoNum type="alphaUcPeriod" startAt="2"/>
            </a:pPr>
            <a:r>
              <a:rPr lang="pl-PL" sz="2800" b="1" dirty="0" smtClean="0">
                <a:solidFill>
                  <a:srgbClr val="FF0000"/>
                </a:solidFill>
                <a:latin typeface="Arial" panose="020B0604020202020204" pitchFamily="34" charset="0"/>
                <a:cs typeface="Arial" panose="020B0604020202020204" pitchFamily="34" charset="0"/>
              </a:rPr>
              <a:t>NA ETAPIE BUDOWY</a:t>
            </a:r>
          </a:p>
          <a:p>
            <a:r>
              <a:rPr lang="pl-PL" sz="2000" b="1" dirty="0" smtClean="0">
                <a:latin typeface="Arial" panose="020B0604020202020204" pitchFamily="34" charset="0"/>
                <a:cs typeface="Arial" panose="020B0604020202020204" pitchFamily="34" charset="0"/>
              </a:rPr>
              <a:t>Nierzetelne wykonywanie podsypek może prowadzić do uszkodzenia zbiorników z tworzyw sztucznych</a:t>
            </a:r>
          </a:p>
          <a:p>
            <a:r>
              <a:rPr lang="pl-PL" sz="2000" b="1" dirty="0" smtClean="0">
                <a:latin typeface="Arial" panose="020B0604020202020204" pitchFamily="34" charset="0"/>
                <a:cs typeface="Arial" panose="020B0604020202020204" pitchFamily="34" charset="0"/>
              </a:rPr>
              <a:t>Stosowanie tanich i niskich jakościowo zamienników</a:t>
            </a:r>
          </a:p>
          <a:p>
            <a:endParaRPr lang="pl-PL" sz="2000" b="1" dirty="0" smtClean="0">
              <a:latin typeface="Arial" panose="020B0604020202020204" pitchFamily="34" charset="0"/>
              <a:cs typeface="Arial" panose="020B0604020202020204" pitchFamily="34" charset="0"/>
            </a:endParaRPr>
          </a:p>
        </p:txBody>
      </p:sp>
      <p:sp>
        <p:nvSpPr>
          <p:cNvPr id="4" name="Tytuł 3"/>
          <p:cNvSpPr>
            <a:spLocks noGrp="1"/>
          </p:cNvSpPr>
          <p:nvPr>
            <p:ph type="title"/>
          </p:nvPr>
        </p:nvSpPr>
        <p:spPr>
          <a:xfrm>
            <a:off x="323528" y="116632"/>
            <a:ext cx="8229600" cy="634082"/>
          </a:xfrm>
        </p:spPr>
        <p:txBody>
          <a:bodyPr>
            <a:normAutofit fontScale="90000"/>
          </a:bodyPr>
          <a:lstStyle/>
          <a:p>
            <a:r>
              <a:rPr lang="pl-PL" b="1" dirty="0" smtClean="0"/>
              <a:t>Zagrożenia związane z POŚ</a:t>
            </a:r>
            <a:endParaRPr lang="pl-PL" b="1" dirty="0"/>
          </a:p>
        </p:txBody>
      </p:sp>
    </p:spTree>
    <p:extLst>
      <p:ext uri="{BB962C8B-B14F-4D97-AF65-F5344CB8AC3E}">
        <p14:creationId xmlns:p14="http://schemas.microsoft.com/office/powerpoint/2010/main" val="13454183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251520" y="889844"/>
            <a:ext cx="8712968" cy="4493538"/>
          </a:xfrm>
          <a:prstGeom prst="rect">
            <a:avLst/>
          </a:prstGeom>
        </p:spPr>
        <p:txBody>
          <a:bodyPr wrap="square">
            <a:spAutoFit/>
          </a:bodyPr>
          <a:lstStyle/>
          <a:p>
            <a:pPr algn="just"/>
            <a:r>
              <a:rPr lang="pl-PL" dirty="0">
                <a:latin typeface="Times New Roman" panose="02020603050405020304" pitchFamily="18" charset="0"/>
                <a:ea typeface="Arial Unicode MS" panose="020B0604020202020204" pitchFamily="34" charset="-128"/>
              </a:rPr>
              <a:t>W Dzienniku Urzędowym Rzeczypospolitej Polskiej Monitor Polski z 2004 r. (nr 32, poz. 571) jest </a:t>
            </a:r>
            <a:r>
              <a:rPr lang="pl-PL" sz="2400" b="1" u="sng" dirty="0">
                <a:latin typeface="Times New Roman" panose="02020603050405020304" pitchFamily="18" charset="0"/>
                <a:ea typeface="Arial Unicode MS" panose="020B0604020202020204" pitchFamily="34" charset="-128"/>
              </a:rPr>
              <a:t>wykaz takich mandatów</a:t>
            </a:r>
            <a:r>
              <a:rPr lang="pl-PL" dirty="0">
                <a:latin typeface="Times New Roman" panose="02020603050405020304" pitchFamily="18" charset="0"/>
                <a:ea typeface="Arial Unicode MS" panose="020B0604020202020204" pitchFamily="34" charset="-128"/>
              </a:rPr>
              <a:t>. </a:t>
            </a:r>
            <a:endParaRPr lang="pl-PL" dirty="0" smtClean="0">
              <a:latin typeface="Times New Roman" panose="02020603050405020304" pitchFamily="18" charset="0"/>
              <a:ea typeface="Arial Unicode MS" panose="020B0604020202020204" pitchFamily="34" charset="-128"/>
            </a:endParaRPr>
          </a:p>
          <a:p>
            <a:pPr algn="just"/>
            <a:endParaRPr lang="pl-PL" dirty="0" smtClean="0">
              <a:latin typeface="Times New Roman" panose="02020603050405020304" pitchFamily="18" charset="0"/>
              <a:ea typeface="Arial Unicode MS" panose="020B0604020202020204" pitchFamily="34" charset="-128"/>
            </a:endParaRPr>
          </a:p>
          <a:p>
            <a:pPr algn="just"/>
            <a:endParaRPr lang="pl-PL" dirty="0" smtClean="0">
              <a:latin typeface="Times New Roman" panose="02020603050405020304" pitchFamily="18" charset="0"/>
              <a:ea typeface="Arial Unicode MS" panose="020B0604020202020204" pitchFamily="34" charset="-128"/>
            </a:endParaRPr>
          </a:p>
          <a:p>
            <a:pPr algn="just"/>
            <a:r>
              <a:rPr lang="pl-PL" dirty="0" smtClean="0">
                <a:latin typeface="Times New Roman" panose="02020603050405020304" pitchFamily="18" charset="0"/>
                <a:ea typeface="Arial Unicode MS" panose="020B0604020202020204" pitchFamily="34" charset="-128"/>
              </a:rPr>
              <a:t>Przydomowe </a:t>
            </a:r>
            <a:r>
              <a:rPr lang="pl-PL" dirty="0">
                <a:latin typeface="Times New Roman" panose="02020603050405020304" pitchFamily="18" charset="0"/>
                <a:ea typeface="Arial Unicode MS" panose="020B0604020202020204" pitchFamily="34" charset="-128"/>
              </a:rPr>
              <a:t>oczyszczalnie ścieków zostały ujęte w mandacie </a:t>
            </a:r>
            <a:r>
              <a:rPr lang="pl-PL" sz="2400" b="1" u="sng" dirty="0">
                <a:latin typeface="Times New Roman" panose="02020603050405020304" pitchFamily="18" charset="0"/>
                <a:ea typeface="Arial Unicode MS" panose="020B0604020202020204" pitchFamily="34" charset="-128"/>
              </a:rPr>
              <a:t>M/118 w poz.18 </a:t>
            </a:r>
            <a:r>
              <a:rPr lang="pl-PL" dirty="0">
                <a:latin typeface="Times New Roman" panose="02020603050405020304" pitchFamily="18" charset="0"/>
                <a:ea typeface="Arial Unicode MS" panose="020B0604020202020204" pitchFamily="34" charset="-128"/>
              </a:rPr>
              <a:t>gdzie m.in. widnieje zapis „wyroby do kanalizacji na zewnątrz budynków – zestawy i elementy: dla zakładów oczyszczania ścieków i </a:t>
            </a:r>
            <a:r>
              <a:rPr lang="pl-PL" sz="2400" b="1" u="sng" dirty="0">
                <a:solidFill>
                  <a:srgbClr val="0070C0"/>
                </a:solidFill>
                <a:latin typeface="Times New Roman" panose="02020603050405020304" pitchFamily="18" charset="0"/>
                <a:ea typeface="Arial Unicode MS" panose="020B0604020202020204" pitchFamily="34" charset="-128"/>
              </a:rPr>
              <a:t>urządzenia do oczyszczania ścieków w miejscu ich powstania (oczyszczalnie przydomowe)</a:t>
            </a:r>
            <a:r>
              <a:rPr lang="pl-PL" dirty="0">
                <a:latin typeface="Times New Roman" panose="02020603050405020304" pitchFamily="18" charset="0"/>
                <a:ea typeface="Arial Unicode MS" panose="020B0604020202020204" pitchFamily="34" charset="-128"/>
              </a:rPr>
              <a:t>”. </a:t>
            </a:r>
            <a:endParaRPr lang="pl-PL" dirty="0" smtClean="0">
              <a:latin typeface="Times New Roman" panose="02020603050405020304" pitchFamily="18" charset="0"/>
              <a:ea typeface="Arial Unicode MS" panose="020B0604020202020204" pitchFamily="34" charset="-128"/>
            </a:endParaRPr>
          </a:p>
          <a:p>
            <a:pPr algn="just"/>
            <a:endParaRPr lang="pl-PL" dirty="0" smtClean="0">
              <a:latin typeface="Times New Roman" panose="02020603050405020304" pitchFamily="18" charset="0"/>
              <a:ea typeface="Arial Unicode MS" panose="020B0604020202020204" pitchFamily="34" charset="-128"/>
            </a:endParaRPr>
          </a:p>
          <a:p>
            <a:pPr algn="just"/>
            <a:endParaRPr lang="pl-PL" dirty="0" smtClean="0">
              <a:latin typeface="Times New Roman" panose="02020603050405020304" pitchFamily="18" charset="0"/>
              <a:ea typeface="Arial Unicode MS" panose="020B0604020202020204" pitchFamily="34" charset="-128"/>
            </a:endParaRPr>
          </a:p>
          <a:p>
            <a:pPr algn="just"/>
            <a:r>
              <a:rPr lang="pl-PL" dirty="0" smtClean="0">
                <a:latin typeface="Times New Roman" panose="02020603050405020304" pitchFamily="18" charset="0"/>
                <a:ea typeface="Arial Unicode MS" panose="020B0604020202020204" pitchFamily="34" charset="-128"/>
              </a:rPr>
              <a:t>Zgodnie </a:t>
            </a:r>
            <a:r>
              <a:rPr lang="pl-PL" dirty="0">
                <a:latin typeface="Times New Roman" panose="02020603050405020304" pitchFamily="18" charset="0"/>
                <a:ea typeface="Arial Unicode MS" panose="020B0604020202020204" pitchFamily="34" charset="-128"/>
              </a:rPr>
              <a:t>z </a:t>
            </a:r>
            <a:r>
              <a:rPr lang="pl-PL" b="1" u="sng" dirty="0">
                <a:latin typeface="Times New Roman" panose="02020603050405020304" pitchFamily="18" charset="0"/>
                <a:ea typeface="Arial Unicode MS" panose="020B0604020202020204" pitchFamily="34" charset="-128"/>
              </a:rPr>
              <a:t>Rozporządzeniem w sprawie sposobów deklarowania zgodności wyrobów budowlanych oraz sposobu znakowania ich znakiem </a:t>
            </a:r>
            <a:r>
              <a:rPr lang="pl-PL" b="1" u="sng" dirty="0" smtClean="0">
                <a:latin typeface="Times New Roman" panose="02020603050405020304" pitchFamily="18" charset="0"/>
                <a:ea typeface="Arial Unicode MS" panose="020B0604020202020204" pitchFamily="34" charset="-128"/>
              </a:rPr>
              <a:t>budowlanym</a:t>
            </a:r>
            <a:r>
              <a:rPr lang="pl-PL" b="1" dirty="0" smtClean="0">
                <a:latin typeface="Times New Roman" panose="02020603050405020304" pitchFamily="18" charset="0"/>
                <a:ea typeface="Arial Unicode MS" panose="020B0604020202020204" pitchFamily="34" charset="-128"/>
              </a:rPr>
              <a:t> </a:t>
            </a:r>
            <a:r>
              <a:rPr lang="pl-PL" dirty="0">
                <a:latin typeface="Times New Roman" panose="02020603050405020304" pitchFamily="18" charset="0"/>
                <a:ea typeface="Arial Unicode MS" panose="020B0604020202020204" pitchFamily="34" charset="-128"/>
              </a:rPr>
              <a:t>grupy tych wyrobów wymagają co najmniej systemu oceny zgodności 3, czyli z udziałem jednostki notyfikowanej </a:t>
            </a:r>
            <a:r>
              <a:rPr lang="pl-PL" sz="2800" b="1" dirty="0">
                <a:latin typeface="Times New Roman" panose="02020603050405020304" pitchFamily="18" charset="0"/>
                <a:ea typeface="Arial Unicode MS" panose="020B0604020202020204" pitchFamily="34" charset="-128"/>
              </a:rPr>
              <a:t>(znak CE) </a:t>
            </a:r>
            <a:r>
              <a:rPr lang="pl-PL" dirty="0">
                <a:latin typeface="Times New Roman" panose="02020603050405020304" pitchFamily="18" charset="0"/>
                <a:ea typeface="Arial Unicode MS" panose="020B0604020202020204" pitchFamily="34" charset="-128"/>
              </a:rPr>
              <a:t>lub jednostki akredytowanej </a:t>
            </a:r>
            <a:r>
              <a:rPr lang="pl-PL" sz="2400" b="1" dirty="0">
                <a:latin typeface="Times New Roman" panose="02020603050405020304" pitchFamily="18" charset="0"/>
                <a:ea typeface="Arial Unicode MS" panose="020B0604020202020204" pitchFamily="34" charset="-128"/>
              </a:rPr>
              <a:t>(znak budowlany)</a:t>
            </a:r>
            <a:r>
              <a:rPr lang="pl-PL" dirty="0">
                <a:latin typeface="Times New Roman" panose="02020603050405020304" pitchFamily="18" charset="0"/>
                <a:ea typeface="Arial Unicode MS" panose="020B0604020202020204" pitchFamily="34" charset="-128"/>
              </a:rPr>
              <a:t>. </a:t>
            </a:r>
            <a:endParaRPr lang="pl-PL" dirty="0"/>
          </a:p>
        </p:txBody>
      </p:sp>
    </p:spTree>
    <p:extLst>
      <p:ext uri="{BB962C8B-B14F-4D97-AF65-F5344CB8AC3E}">
        <p14:creationId xmlns:p14="http://schemas.microsoft.com/office/powerpoint/2010/main" val="334967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251520" y="477295"/>
            <a:ext cx="8712968" cy="4413901"/>
          </a:xfrm>
          <a:prstGeom prst="rect">
            <a:avLst/>
          </a:prstGeom>
        </p:spPr>
        <p:txBody>
          <a:bodyPr wrap="square">
            <a:spAutoFit/>
          </a:bodyPr>
          <a:lstStyle/>
          <a:p>
            <a:pPr algn="just">
              <a:lnSpc>
                <a:spcPct val="107000"/>
              </a:lnSpc>
              <a:spcAft>
                <a:spcPts val="0"/>
              </a:spcAft>
            </a:pP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Ponadto w ust.1 art. 5 </a:t>
            </a:r>
            <a:r>
              <a:rPr lang="pl-PL" b="1" u="sng"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ustawy o wyrobach budowlanych </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wyrób budowlany nadaje się do stosowania przy wykonywaniu robót budowlanych, jeżeli jest między innymi oznakowany CE, co oznacza, że dokonano oceny jego zgodności z normą zharmonizowaną (w przypadku małych systemów oczyszczania ścieków dotyczy to normy PN-EN 12566). </a:t>
            </a: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r>
              <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Należy </a:t>
            </a:r>
            <a:r>
              <a:rPr lang="pl-PL" dirty="0">
                <a:solidFill>
                  <a:srgbClr val="00000A"/>
                </a:solidFill>
                <a:latin typeface="Times New Roman" panose="02020603050405020304" pitchFamily="18" charset="0"/>
                <a:ea typeface="Arial Unicode MS" panose="020B0604020202020204" pitchFamily="34" charset="-128"/>
                <a:cs typeface="Calibri" panose="020F0502020204030204" pitchFamily="34" charset="0"/>
              </a:rPr>
              <a:t>podkreślić, że norma PN-EN 12566 powinna być uwzględniana w wymogach przetargów gminnych. Jest to jedyna norma, która jest dowodem na wykonanie testów oczyszczania ścieków. </a:t>
            </a:r>
            <a:endParaRPr lang="pl-PL"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endParaRPr lang="pl-PL" sz="1600" dirty="0" smtClean="0">
              <a:solidFill>
                <a:srgbClr val="00000A"/>
              </a:solidFill>
              <a:latin typeface="Times New Roman" panose="02020603050405020304" pitchFamily="18" charset="0"/>
              <a:ea typeface="Arial Unicode MS" panose="020B0604020202020204" pitchFamily="34" charset="-128"/>
              <a:cs typeface="Calibri" panose="020F0502020204030204" pitchFamily="34" charset="0"/>
            </a:endParaRPr>
          </a:p>
          <a:p>
            <a:pPr algn="just">
              <a:lnSpc>
                <a:spcPct val="107000"/>
              </a:lnSpc>
              <a:spcAft>
                <a:spcPts val="0"/>
              </a:spcAft>
            </a:pPr>
            <a:endParaRPr lang="pl-PL" sz="1600" dirty="0">
              <a:solidFill>
                <a:srgbClr val="00000A"/>
              </a:solidFill>
              <a:latin typeface="Calibri" panose="020F0502020204030204" pitchFamily="34" charset="0"/>
              <a:ea typeface="Arial Unicode MS" panose="020B0604020202020204" pitchFamily="34" charset="-128"/>
              <a:cs typeface="Calibri" panose="020F0502020204030204" pitchFamily="34" charset="0"/>
            </a:endParaRPr>
          </a:p>
          <a:p>
            <a:r>
              <a:rPr lang="pl-PL" dirty="0">
                <a:latin typeface="Times New Roman" panose="02020603050405020304" pitchFamily="18" charset="0"/>
                <a:ea typeface="Arial Unicode MS" panose="020B0604020202020204" pitchFamily="34" charset="-128"/>
              </a:rPr>
              <a:t>Podsumowując stosowanie przepisów prawa to ważna kwestia, ale jak długo społeczeństwo nie będzie miało odpowiedniej świadomości ekologicznej tak długo będą istniały sytuacje nieprawidłowe zagrażające środowisku naturalnemu. </a:t>
            </a:r>
            <a:endParaRPr lang="pl-PL" dirty="0"/>
          </a:p>
        </p:txBody>
      </p:sp>
    </p:spTree>
    <p:extLst>
      <p:ext uri="{BB962C8B-B14F-4D97-AF65-F5344CB8AC3E}">
        <p14:creationId xmlns:p14="http://schemas.microsoft.com/office/powerpoint/2010/main" val="5486343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215898" y="5949280"/>
            <a:ext cx="87849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pl-PL" sz="2000" b="1" i="1" dirty="0"/>
          </a:p>
        </p:txBody>
      </p:sp>
      <p:sp>
        <p:nvSpPr>
          <p:cNvPr id="8" name="Tytuł 1"/>
          <p:cNvSpPr txBox="1">
            <a:spLocks/>
          </p:cNvSpPr>
          <p:nvPr/>
        </p:nvSpPr>
        <p:spPr>
          <a:xfrm>
            <a:off x="207886" y="1700808"/>
            <a:ext cx="8784976" cy="15841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4000" b="1" dirty="0">
                <a:latin typeface="Arial" panose="020B0604020202020204" pitchFamily="34" charset="0"/>
                <a:cs typeface="Arial" panose="020B0604020202020204" pitchFamily="34" charset="0"/>
              </a:rPr>
              <a:t>2</a:t>
            </a:r>
            <a:r>
              <a:rPr lang="pl-PL" sz="4000" b="1" dirty="0" smtClean="0">
                <a:latin typeface="Arial" panose="020B0604020202020204" pitchFamily="34" charset="0"/>
                <a:cs typeface="Arial" panose="020B0604020202020204" pitchFamily="34" charset="0"/>
              </a:rPr>
              <a:t>. Stan i rozwój infrastruktury komunalnej w Polsce</a:t>
            </a:r>
            <a:endParaRPr lang="pl-PL"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00792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p:cNvSpPr txBox="1">
            <a:spLocks/>
          </p:cNvSpPr>
          <p:nvPr/>
        </p:nvSpPr>
        <p:spPr>
          <a:xfrm>
            <a:off x="368298" y="6101680"/>
            <a:ext cx="87849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dirty="0"/>
              <a:t>Długość sieci kanalizacyjnej w Polsce w latach 1995-2014 (źródło: GUS 2015)</a:t>
            </a:r>
            <a:endParaRPr lang="pl-PL" sz="2000" b="1" i="1" dirty="0">
              <a:latin typeface="Arial" panose="020B0604020202020204" pitchFamily="34" charset="0"/>
              <a:cs typeface="Arial" panose="020B0604020202020204" pitchFamily="34" charset="0"/>
            </a:endParaRPr>
          </a:p>
        </p:txBody>
      </p:sp>
      <p:graphicFrame>
        <p:nvGraphicFramePr>
          <p:cNvPr id="6" name="Wykres 5"/>
          <p:cNvGraphicFramePr/>
          <p:nvPr>
            <p:extLst/>
          </p:nvPr>
        </p:nvGraphicFramePr>
        <p:xfrm>
          <a:off x="368298" y="116632"/>
          <a:ext cx="8596190" cy="590465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538283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p:cNvSpPr txBox="1">
            <a:spLocks/>
          </p:cNvSpPr>
          <p:nvPr/>
        </p:nvSpPr>
        <p:spPr>
          <a:xfrm>
            <a:off x="368298" y="6101680"/>
            <a:ext cx="87849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dirty="0"/>
              <a:t>Odsetek ludności korzystającej z systemów kanalizacyjnych (Opracowanie własne na podstawie danych GUS)</a:t>
            </a:r>
            <a:endParaRPr lang="pl-PL" sz="2000" b="1" i="1" dirty="0">
              <a:latin typeface="Arial" panose="020B0604020202020204" pitchFamily="34" charset="0"/>
              <a:cs typeface="Arial" panose="020B0604020202020204" pitchFamily="34" charset="0"/>
            </a:endParaRPr>
          </a:p>
        </p:txBody>
      </p:sp>
      <p:graphicFrame>
        <p:nvGraphicFramePr>
          <p:cNvPr id="3" name="Wykres 2"/>
          <p:cNvGraphicFramePr/>
          <p:nvPr>
            <p:extLst/>
          </p:nvPr>
        </p:nvGraphicFramePr>
        <p:xfrm>
          <a:off x="16632" y="332656"/>
          <a:ext cx="8875848" cy="5400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713054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p:cNvSpPr txBox="1">
            <a:spLocks/>
          </p:cNvSpPr>
          <p:nvPr/>
        </p:nvSpPr>
        <p:spPr>
          <a:xfrm>
            <a:off x="368298" y="6101680"/>
            <a:ext cx="87849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dirty="0"/>
              <a:t>Ilość ścieków nieoczyszczonych odprowadzanych systemami kanalizacyjnymi w Polsce (Opracowanie własne na podstawie danych GUS)</a:t>
            </a:r>
            <a:endParaRPr lang="pl-PL" sz="2000" b="1" i="1" dirty="0">
              <a:latin typeface="Arial" panose="020B0604020202020204" pitchFamily="34" charset="0"/>
              <a:cs typeface="Arial" panose="020B0604020202020204" pitchFamily="34" charset="0"/>
            </a:endParaRPr>
          </a:p>
        </p:txBody>
      </p:sp>
      <p:graphicFrame>
        <p:nvGraphicFramePr>
          <p:cNvPr id="3" name="Wykres 2"/>
          <p:cNvGraphicFramePr/>
          <p:nvPr>
            <p:extLst/>
          </p:nvPr>
        </p:nvGraphicFramePr>
        <p:xfrm>
          <a:off x="107504" y="476672"/>
          <a:ext cx="8712968" cy="5400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896448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1"/>
          <p:cNvSpPr txBox="1">
            <a:spLocks/>
          </p:cNvSpPr>
          <p:nvPr/>
        </p:nvSpPr>
        <p:spPr>
          <a:xfrm>
            <a:off x="179512" y="6021288"/>
            <a:ext cx="87849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dirty="0"/>
              <a:t>Liczba zbiorników bezodpływowych w Polsce w latach 2006-2014 (opracowanie własne na podstawie danych Infrastruktura komunalna 2015)</a:t>
            </a:r>
            <a:endParaRPr lang="pl-PL" sz="2000" b="1" i="1" dirty="0">
              <a:latin typeface="Arial" panose="020B0604020202020204" pitchFamily="34" charset="0"/>
              <a:cs typeface="Arial" panose="020B0604020202020204" pitchFamily="34" charset="0"/>
            </a:endParaRPr>
          </a:p>
        </p:txBody>
      </p:sp>
      <p:graphicFrame>
        <p:nvGraphicFramePr>
          <p:cNvPr id="5" name="Wykres 4"/>
          <p:cNvGraphicFramePr/>
          <p:nvPr>
            <p:extLst/>
          </p:nvPr>
        </p:nvGraphicFramePr>
        <p:xfrm>
          <a:off x="179512" y="116632"/>
          <a:ext cx="8784976" cy="56886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817722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p:cNvSpPr txBox="1">
            <a:spLocks/>
          </p:cNvSpPr>
          <p:nvPr/>
        </p:nvSpPr>
        <p:spPr>
          <a:xfrm>
            <a:off x="368298" y="6101680"/>
            <a:ext cx="87849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b="1" i="1" dirty="0" smtClean="0">
                <a:latin typeface="Arial" panose="020B0604020202020204" pitchFamily="34" charset="0"/>
                <a:cs typeface="Arial" panose="020B0604020202020204" pitchFamily="34" charset="0"/>
              </a:rPr>
              <a:t>Liczba POŚ w Polsce w latach 2007 - 2013 [GUS 2015]</a:t>
            </a:r>
            <a:endParaRPr lang="pl-PL" sz="2000" b="1" i="1" dirty="0">
              <a:latin typeface="Arial" panose="020B0604020202020204" pitchFamily="34" charset="0"/>
              <a:cs typeface="Arial" panose="020B0604020202020204" pitchFamily="34" charset="0"/>
            </a:endParaRPr>
          </a:p>
        </p:txBody>
      </p:sp>
      <p:graphicFrame>
        <p:nvGraphicFramePr>
          <p:cNvPr id="6" name="Wykres 5"/>
          <p:cNvGraphicFramePr/>
          <p:nvPr>
            <p:extLst/>
          </p:nvPr>
        </p:nvGraphicFramePr>
        <p:xfrm>
          <a:off x="251520" y="188640"/>
          <a:ext cx="8784976" cy="59130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601475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p:cNvSpPr txBox="1">
            <a:spLocks/>
          </p:cNvSpPr>
          <p:nvPr/>
        </p:nvSpPr>
        <p:spPr>
          <a:xfrm>
            <a:off x="368298" y="6101680"/>
            <a:ext cx="87849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b="1" i="1" dirty="0" smtClean="0">
                <a:latin typeface="Arial" panose="020B0604020202020204" pitchFamily="34" charset="0"/>
                <a:cs typeface="Arial" panose="020B0604020202020204" pitchFamily="34" charset="0"/>
              </a:rPr>
              <a:t>Struktura wiekowa POŚ w Polsce</a:t>
            </a:r>
            <a:endParaRPr lang="pl-PL" sz="2000" b="1" i="1" dirty="0">
              <a:latin typeface="Arial" panose="020B0604020202020204" pitchFamily="34" charset="0"/>
              <a:cs typeface="Arial" panose="020B0604020202020204" pitchFamily="34" charset="0"/>
            </a:endParaRPr>
          </a:p>
        </p:txBody>
      </p:sp>
      <p:graphicFrame>
        <p:nvGraphicFramePr>
          <p:cNvPr id="6" name="Wykres 5"/>
          <p:cNvGraphicFramePr>
            <a:graphicFrameLocks/>
          </p:cNvGraphicFramePr>
          <p:nvPr>
            <p:extLst/>
          </p:nvPr>
        </p:nvGraphicFramePr>
        <p:xfrm>
          <a:off x="2312" y="116632"/>
          <a:ext cx="9106192" cy="61926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92835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215898" y="5949280"/>
            <a:ext cx="87849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pl-PL" sz="2000" b="1" i="1" dirty="0"/>
          </a:p>
        </p:txBody>
      </p:sp>
      <p:sp>
        <p:nvSpPr>
          <p:cNvPr id="8" name="Tytuł 1"/>
          <p:cNvSpPr txBox="1">
            <a:spLocks/>
          </p:cNvSpPr>
          <p:nvPr/>
        </p:nvSpPr>
        <p:spPr>
          <a:xfrm>
            <a:off x="26293" y="1556792"/>
            <a:ext cx="8784976" cy="15841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4000" b="1" i="1" dirty="0" smtClean="0">
                <a:latin typeface="Arial" panose="020B0604020202020204" pitchFamily="34" charset="0"/>
                <a:cs typeface="Arial" panose="020B0604020202020204" pitchFamily="34" charset="0"/>
              </a:rPr>
              <a:t>3. Wybrane typy przydomowych oczyszczalni ścieków</a:t>
            </a:r>
            <a:endParaRPr lang="pl-PL" sz="40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12915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251520" y="1196752"/>
            <a:ext cx="8784976" cy="4680520"/>
          </a:xfrm>
        </p:spPr>
        <p:txBody>
          <a:bodyPr>
            <a:normAutofit fontScale="92500" lnSpcReduction="20000"/>
          </a:bodyPr>
          <a:lstStyle/>
          <a:p>
            <a:pPr marL="514350" indent="-514350">
              <a:buFont typeface="+mj-lt"/>
              <a:buAutoNum type="alphaUcPeriod" startAt="3"/>
            </a:pPr>
            <a:r>
              <a:rPr lang="pl-PL" sz="2800" b="1" dirty="0" smtClean="0">
                <a:solidFill>
                  <a:srgbClr val="FF0000"/>
                </a:solidFill>
                <a:latin typeface="Arial" panose="020B0604020202020204" pitchFamily="34" charset="0"/>
                <a:cs typeface="Arial" panose="020B0604020202020204" pitchFamily="34" charset="0"/>
              </a:rPr>
              <a:t>NA ETAPIE EKSPLOATACJI</a:t>
            </a:r>
          </a:p>
          <a:p>
            <a:pPr algn="just">
              <a:spcAft>
                <a:spcPts val="1800"/>
              </a:spcAft>
            </a:pPr>
            <a:r>
              <a:rPr lang="pl-PL" sz="2000" b="1" dirty="0" smtClean="0">
                <a:latin typeface="Arial" panose="020B0604020202020204" pitchFamily="34" charset="0"/>
                <a:cs typeface="Arial" panose="020B0604020202020204" pitchFamily="34" charset="0"/>
              </a:rPr>
              <a:t>Nie opróżnianie osadników gnilnych przyczynia się do nadmiernego obciążenia ładunkiem zanieczyszczeń II stopnia oczyszczania</a:t>
            </a:r>
          </a:p>
          <a:p>
            <a:pPr algn="just">
              <a:spcAft>
                <a:spcPts val="1800"/>
              </a:spcAft>
            </a:pPr>
            <a:r>
              <a:rPr lang="pl-PL" sz="2000" b="1" dirty="0" smtClean="0">
                <a:latin typeface="Arial" panose="020B0604020202020204" pitchFamily="34" charset="0"/>
                <a:cs typeface="Arial" panose="020B0604020202020204" pitchFamily="34" charset="0"/>
              </a:rPr>
              <a:t>Niepoprawne opróżnianie osadnika może powodować jego pęknięcie (np. przy osadnikach z tworzyw sztucznych należy sukcesywnie uzupełniać wypompowany osad wodą w celu uniknięcia wyniesienia osadnika na powierzchnię, bądź jego pęknięcia)</a:t>
            </a:r>
          </a:p>
          <a:p>
            <a:pPr algn="just">
              <a:spcAft>
                <a:spcPts val="1800"/>
              </a:spcAft>
            </a:pPr>
            <a:r>
              <a:rPr lang="pl-PL" sz="2000" b="1" dirty="0" smtClean="0">
                <a:latin typeface="Arial" panose="020B0604020202020204" pitchFamily="34" charset="0"/>
                <a:cs typeface="Arial" panose="020B0604020202020204" pitchFamily="34" charset="0"/>
              </a:rPr>
              <a:t>Wysokie obciążenie ładunkiem zanieczyszczeń II stopnia POŚ</a:t>
            </a:r>
          </a:p>
          <a:p>
            <a:pPr algn="just">
              <a:spcAft>
                <a:spcPts val="1800"/>
              </a:spcAft>
            </a:pPr>
            <a:r>
              <a:rPr lang="pl-PL" sz="2000" b="1" dirty="0" smtClean="0">
                <a:latin typeface="Arial" panose="020B0604020202020204" pitchFamily="34" charset="0"/>
                <a:cs typeface="Arial" panose="020B0604020202020204" pitchFamily="34" charset="0"/>
              </a:rPr>
              <a:t>Nie stosowanie biopreparatów</a:t>
            </a:r>
          </a:p>
          <a:p>
            <a:pPr algn="just">
              <a:spcAft>
                <a:spcPts val="1800"/>
              </a:spcAft>
            </a:pPr>
            <a:r>
              <a:rPr lang="pl-PL" sz="2000" b="1" dirty="0" smtClean="0">
                <a:latin typeface="Arial" panose="020B0604020202020204" pitchFamily="34" charset="0"/>
                <a:cs typeface="Arial" panose="020B0604020202020204" pitchFamily="34" charset="0"/>
              </a:rPr>
              <a:t>Brak systemu zarządzania POŚ</a:t>
            </a:r>
          </a:p>
          <a:p>
            <a:pPr algn="just">
              <a:spcAft>
                <a:spcPts val="1800"/>
              </a:spcAft>
            </a:pPr>
            <a:r>
              <a:rPr lang="pl-PL" sz="2000" b="1" dirty="0" smtClean="0">
                <a:latin typeface="Arial" panose="020B0604020202020204" pitchFamily="34" charset="0"/>
                <a:cs typeface="Arial" panose="020B0604020202020204" pitchFamily="34" charset="0"/>
              </a:rPr>
              <a:t>Barak rozwiązań w zakresie analizy ryzyka związanego z eksploatacją POŚ</a:t>
            </a:r>
          </a:p>
        </p:txBody>
      </p:sp>
      <p:sp>
        <p:nvSpPr>
          <p:cNvPr id="4" name="Tytuł 3"/>
          <p:cNvSpPr>
            <a:spLocks noGrp="1"/>
          </p:cNvSpPr>
          <p:nvPr>
            <p:ph type="title"/>
          </p:nvPr>
        </p:nvSpPr>
        <p:spPr>
          <a:xfrm>
            <a:off x="323528" y="116632"/>
            <a:ext cx="8229600" cy="634082"/>
          </a:xfrm>
        </p:spPr>
        <p:txBody>
          <a:bodyPr>
            <a:normAutofit fontScale="90000"/>
          </a:bodyPr>
          <a:lstStyle/>
          <a:p>
            <a:r>
              <a:rPr lang="pl-PL" b="1" dirty="0" smtClean="0"/>
              <a:t>Zagrożenia związane z POŚ</a:t>
            </a:r>
            <a:endParaRPr lang="pl-PL" b="1" dirty="0"/>
          </a:p>
        </p:txBody>
      </p:sp>
    </p:spTree>
    <p:extLst>
      <p:ext uri="{BB962C8B-B14F-4D97-AF65-F5344CB8AC3E}">
        <p14:creationId xmlns:p14="http://schemas.microsoft.com/office/powerpoint/2010/main" val="39742606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288572" y="6237312"/>
            <a:ext cx="8665713" cy="400110"/>
          </a:xfrm>
          <a:prstGeom prst="rect">
            <a:avLst/>
          </a:prstGeom>
        </p:spPr>
        <p:txBody>
          <a:bodyPr wrap="square">
            <a:spAutoFit/>
          </a:bodyPr>
          <a:lstStyle/>
          <a:p>
            <a:r>
              <a:rPr lang="pl-PL" sz="2000" dirty="0">
                <a:solidFill>
                  <a:srgbClr val="00000A"/>
                </a:solidFill>
                <a:latin typeface="Times New Roman" panose="02020603050405020304" pitchFamily="18" charset="0"/>
                <a:ea typeface="Arial Unicode MS" panose="020B0604020202020204" pitchFamily="34" charset="-128"/>
              </a:rPr>
              <a:t>Schemat blokowy z wyszczególnieniem stopni oczyszczania ścieków w POŚ</a:t>
            </a:r>
            <a:endParaRPr lang="pl-PL" sz="2000" dirty="0"/>
          </a:p>
        </p:txBody>
      </p:sp>
      <p:pic>
        <p:nvPicPr>
          <p:cNvPr id="4" name="Obraz 3"/>
          <p:cNvPicPr>
            <a:picLocks noChangeAspect="1"/>
          </p:cNvPicPr>
          <p:nvPr/>
        </p:nvPicPr>
        <p:blipFill rotWithShape="1">
          <a:blip r:embed="rId2" cstate="print"/>
          <a:srcRect l="4326" t="23387" r="34250" b="5179"/>
          <a:stretch/>
        </p:blipFill>
        <p:spPr>
          <a:xfrm>
            <a:off x="288572" y="116632"/>
            <a:ext cx="8855428" cy="5790089"/>
          </a:xfrm>
          <a:prstGeom prst="rect">
            <a:avLst/>
          </a:prstGeom>
        </p:spPr>
      </p:pic>
    </p:spTree>
    <p:extLst>
      <p:ext uri="{BB962C8B-B14F-4D97-AF65-F5344CB8AC3E}">
        <p14:creationId xmlns:p14="http://schemas.microsoft.com/office/powerpoint/2010/main" val="27067635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www.forum.linum.pl/zielone_technologie/images/book1/Obrazek2.pn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923928" y="332656"/>
            <a:ext cx="5074044" cy="6408712"/>
          </a:xfrm>
          <a:prstGeom prst="rect">
            <a:avLst/>
          </a:prstGeom>
          <a:noFill/>
          <a:extLst>
            <a:ext uri="{909E8E84-426E-40DD-AFC4-6F175D3DCCD1}">
              <a14:hiddenFill xmlns:a14="http://schemas.microsoft.com/office/drawing/2010/main">
                <a:solidFill>
                  <a:srgbClr val="FFFFFF"/>
                </a:solidFill>
              </a14:hiddenFill>
            </a:ext>
          </a:extLst>
        </p:spPr>
      </p:pic>
      <p:sp>
        <p:nvSpPr>
          <p:cNvPr id="4" name="pole tekstowe 3"/>
          <p:cNvSpPr txBox="1"/>
          <p:nvPr/>
        </p:nvSpPr>
        <p:spPr>
          <a:xfrm>
            <a:off x="683568" y="1844824"/>
            <a:ext cx="2160240" cy="400110"/>
          </a:xfrm>
          <a:prstGeom prst="rect">
            <a:avLst/>
          </a:prstGeom>
          <a:noFill/>
        </p:spPr>
        <p:txBody>
          <a:bodyPr wrap="square" rtlCol="0">
            <a:spAutoFit/>
          </a:bodyPr>
          <a:lstStyle/>
          <a:p>
            <a:r>
              <a:rPr lang="pl-PL" sz="2000" b="1" dirty="0" smtClean="0"/>
              <a:t>I etap oczyszczania</a:t>
            </a:r>
            <a:endParaRPr lang="pl-PL" sz="2000" b="1" dirty="0"/>
          </a:p>
        </p:txBody>
      </p:sp>
      <p:sp>
        <p:nvSpPr>
          <p:cNvPr id="12" name="pole tekstowe 11"/>
          <p:cNvSpPr txBox="1"/>
          <p:nvPr/>
        </p:nvSpPr>
        <p:spPr>
          <a:xfrm>
            <a:off x="4860032" y="0"/>
            <a:ext cx="3708412" cy="369332"/>
          </a:xfrm>
          <a:prstGeom prst="rect">
            <a:avLst/>
          </a:prstGeom>
          <a:noFill/>
        </p:spPr>
        <p:txBody>
          <a:bodyPr wrap="square" rtlCol="0">
            <a:spAutoFit/>
          </a:bodyPr>
          <a:lstStyle/>
          <a:p>
            <a:r>
              <a:rPr lang="pl-PL" b="1" dirty="0" smtClean="0"/>
              <a:t>II etap oczyszczania (biologiczny)</a:t>
            </a:r>
            <a:endParaRPr lang="pl-PL" b="1" dirty="0"/>
          </a:p>
        </p:txBody>
      </p:sp>
      <p:cxnSp>
        <p:nvCxnSpPr>
          <p:cNvPr id="13" name="Łącznik prosty 12"/>
          <p:cNvCxnSpPr/>
          <p:nvPr/>
        </p:nvCxnSpPr>
        <p:spPr>
          <a:xfrm>
            <a:off x="3779912" y="44624"/>
            <a:ext cx="0" cy="6552728"/>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6" name="Strzałka w prawo 15"/>
          <p:cNvSpPr/>
          <p:nvPr/>
        </p:nvSpPr>
        <p:spPr>
          <a:xfrm>
            <a:off x="3383868" y="620688"/>
            <a:ext cx="1044116" cy="504056"/>
          </a:xfrm>
          <a:prstGeom prs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Strzałka w prawo 17"/>
          <p:cNvSpPr/>
          <p:nvPr/>
        </p:nvSpPr>
        <p:spPr>
          <a:xfrm>
            <a:off x="3401870" y="1792851"/>
            <a:ext cx="1044116" cy="504056"/>
          </a:xfrm>
          <a:prstGeom prs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Strzałka w prawo 18"/>
          <p:cNvSpPr/>
          <p:nvPr/>
        </p:nvSpPr>
        <p:spPr>
          <a:xfrm>
            <a:off x="3326729" y="3205118"/>
            <a:ext cx="1044116" cy="504056"/>
          </a:xfrm>
          <a:prstGeom prs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Strzałka w prawo 19"/>
          <p:cNvSpPr/>
          <p:nvPr/>
        </p:nvSpPr>
        <p:spPr>
          <a:xfrm>
            <a:off x="3401870" y="4460210"/>
            <a:ext cx="1044116" cy="504056"/>
          </a:xfrm>
          <a:prstGeom prs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Strzałka w prawo 20"/>
          <p:cNvSpPr/>
          <p:nvPr/>
        </p:nvSpPr>
        <p:spPr>
          <a:xfrm>
            <a:off x="3357209" y="5875332"/>
            <a:ext cx="1044116" cy="504056"/>
          </a:xfrm>
          <a:prstGeom prs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22" name="Łącznik prosty 21"/>
          <p:cNvCxnSpPr/>
          <p:nvPr/>
        </p:nvCxnSpPr>
        <p:spPr>
          <a:xfrm>
            <a:off x="4427984" y="332656"/>
            <a:ext cx="2880320" cy="96513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Łącznik prosty 23"/>
          <p:cNvCxnSpPr/>
          <p:nvPr/>
        </p:nvCxnSpPr>
        <p:spPr>
          <a:xfrm flipV="1">
            <a:off x="4401325" y="369332"/>
            <a:ext cx="2906979" cy="97143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364" name="Picture 4" descr="http://www.micinski.pl/galeria2/separatory.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35596" y="2922814"/>
            <a:ext cx="1224135" cy="937263"/>
          </a:xfrm>
          <a:prstGeom prst="rect">
            <a:avLst/>
          </a:prstGeom>
          <a:noFill/>
          <a:extLst>
            <a:ext uri="{909E8E84-426E-40DD-AFC4-6F175D3DCCD1}">
              <a14:hiddenFill xmlns:a14="http://schemas.microsoft.com/office/drawing/2010/main">
                <a:solidFill>
                  <a:srgbClr val="FFFFFF"/>
                </a:solidFill>
              </a14:hiddenFill>
            </a:ext>
          </a:extLst>
        </p:spPr>
      </p:pic>
      <p:sp>
        <p:nvSpPr>
          <p:cNvPr id="32" name="pole tekstowe 31"/>
          <p:cNvSpPr txBox="1"/>
          <p:nvPr/>
        </p:nvSpPr>
        <p:spPr>
          <a:xfrm>
            <a:off x="-96099" y="3185954"/>
            <a:ext cx="1031695" cy="523220"/>
          </a:xfrm>
          <a:prstGeom prst="rect">
            <a:avLst/>
          </a:prstGeom>
          <a:noFill/>
        </p:spPr>
        <p:txBody>
          <a:bodyPr wrap="square" rtlCol="0">
            <a:spAutoFit/>
          </a:bodyPr>
          <a:lstStyle/>
          <a:p>
            <a:pPr algn="ctr"/>
            <a:r>
              <a:rPr lang="pl-PL" sz="1400" b="1" dirty="0" smtClean="0"/>
              <a:t>Ścieki </a:t>
            </a:r>
          </a:p>
          <a:p>
            <a:pPr algn="ctr"/>
            <a:r>
              <a:rPr lang="pl-PL" sz="1400" b="1" dirty="0" smtClean="0"/>
              <a:t>surowe</a:t>
            </a:r>
            <a:endParaRPr lang="pl-PL" sz="1400" b="1" dirty="0"/>
          </a:p>
        </p:txBody>
      </p:sp>
      <p:sp>
        <p:nvSpPr>
          <p:cNvPr id="33" name="pole tekstowe 32"/>
          <p:cNvSpPr txBox="1"/>
          <p:nvPr/>
        </p:nvSpPr>
        <p:spPr>
          <a:xfrm>
            <a:off x="2248419" y="3007799"/>
            <a:ext cx="1172088" cy="738664"/>
          </a:xfrm>
          <a:prstGeom prst="rect">
            <a:avLst/>
          </a:prstGeom>
          <a:noFill/>
        </p:spPr>
        <p:txBody>
          <a:bodyPr wrap="square" rtlCol="0">
            <a:spAutoFit/>
          </a:bodyPr>
          <a:lstStyle/>
          <a:p>
            <a:pPr algn="ctr"/>
            <a:r>
              <a:rPr lang="pl-PL" sz="1400" b="1" dirty="0" smtClean="0"/>
              <a:t>Ścieki </a:t>
            </a:r>
          </a:p>
          <a:p>
            <a:pPr algn="ctr"/>
            <a:r>
              <a:rPr lang="pl-PL" sz="1400" b="1" dirty="0" smtClean="0"/>
              <a:t>wstępnie oczyszczone</a:t>
            </a:r>
            <a:endParaRPr lang="pl-PL" sz="1400" b="1" dirty="0"/>
          </a:p>
        </p:txBody>
      </p:sp>
      <p:sp>
        <p:nvSpPr>
          <p:cNvPr id="34" name="Strzałka w prawo 33"/>
          <p:cNvSpPr/>
          <p:nvPr/>
        </p:nvSpPr>
        <p:spPr>
          <a:xfrm>
            <a:off x="682957" y="3346362"/>
            <a:ext cx="278687" cy="144016"/>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Strzałka w prawo 34"/>
          <p:cNvSpPr/>
          <p:nvPr/>
        </p:nvSpPr>
        <p:spPr>
          <a:xfrm>
            <a:off x="2133073" y="3282020"/>
            <a:ext cx="278687" cy="144016"/>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pole tekstowe 35"/>
          <p:cNvSpPr txBox="1"/>
          <p:nvPr/>
        </p:nvSpPr>
        <p:spPr>
          <a:xfrm>
            <a:off x="750292" y="2635114"/>
            <a:ext cx="1522124" cy="307777"/>
          </a:xfrm>
          <a:prstGeom prst="rect">
            <a:avLst/>
          </a:prstGeom>
          <a:noFill/>
        </p:spPr>
        <p:txBody>
          <a:bodyPr wrap="square" rtlCol="0">
            <a:spAutoFit/>
          </a:bodyPr>
          <a:lstStyle/>
          <a:p>
            <a:pPr algn="ctr"/>
            <a:r>
              <a:rPr lang="pl-PL" sz="1400" b="1" dirty="0" smtClean="0"/>
              <a:t>Osadnik gnilny</a:t>
            </a:r>
            <a:endParaRPr lang="pl-PL" sz="1400" b="1" dirty="0"/>
          </a:p>
        </p:txBody>
      </p:sp>
    </p:spTree>
    <p:extLst>
      <p:ext uri="{BB962C8B-B14F-4D97-AF65-F5344CB8AC3E}">
        <p14:creationId xmlns:p14="http://schemas.microsoft.com/office/powerpoint/2010/main" val="82116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18" grpId="0" animBg="1"/>
      <p:bldP spid="19" grpId="0" animBg="1"/>
      <p:bldP spid="20" grpId="0" animBg="1"/>
      <p:bldP spid="2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rotWithShape="1">
          <a:blip r:embed="rId2" cstate="print"/>
          <a:srcRect l="9600" t="29329" r="15687" b="39172"/>
          <a:stretch/>
        </p:blipFill>
        <p:spPr>
          <a:xfrm>
            <a:off x="179512" y="1340768"/>
            <a:ext cx="8809729" cy="2592288"/>
          </a:xfrm>
          <a:prstGeom prst="rect">
            <a:avLst/>
          </a:prstGeom>
        </p:spPr>
      </p:pic>
      <p:sp>
        <p:nvSpPr>
          <p:cNvPr id="3" name="Prostokąt 2"/>
          <p:cNvSpPr/>
          <p:nvPr/>
        </p:nvSpPr>
        <p:spPr>
          <a:xfrm>
            <a:off x="323528" y="4293096"/>
            <a:ext cx="8665713" cy="400110"/>
          </a:xfrm>
          <a:prstGeom prst="rect">
            <a:avLst/>
          </a:prstGeom>
        </p:spPr>
        <p:txBody>
          <a:bodyPr wrap="square">
            <a:spAutoFit/>
          </a:bodyPr>
          <a:lstStyle/>
          <a:p>
            <a:r>
              <a:rPr lang="pl-PL" sz="2000" dirty="0">
                <a:solidFill>
                  <a:srgbClr val="00000A"/>
                </a:solidFill>
                <a:latin typeface="Times New Roman" panose="02020603050405020304" pitchFamily="18" charset="0"/>
                <a:ea typeface="Arial Unicode MS" panose="020B0604020202020204" pitchFamily="34" charset="-128"/>
              </a:rPr>
              <a:t>Schemat blokowy z wyszczególnieniem stopni oczyszczania ścieków w POŚ</a:t>
            </a:r>
            <a:endParaRPr lang="pl-PL" sz="2000" dirty="0"/>
          </a:p>
        </p:txBody>
      </p:sp>
    </p:spTree>
    <p:extLst>
      <p:ext uri="{BB962C8B-B14F-4D97-AF65-F5344CB8AC3E}">
        <p14:creationId xmlns:p14="http://schemas.microsoft.com/office/powerpoint/2010/main" val="39618189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nvPr>
        </p:nvGraphicFramePr>
        <p:xfrm>
          <a:off x="179512" y="188640"/>
          <a:ext cx="8856984"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Prostokąt 1"/>
          <p:cNvSpPr/>
          <p:nvPr/>
        </p:nvSpPr>
        <p:spPr>
          <a:xfrm>
            <a:off x="168423" y="6027847"/>
            <a:ext cx="8879161" cy="685059"/>
          </a:xfrm>
          <a:prstGeom prst="rect">
            <a:avLst/>
          </a:prstGeom>
        </p:spPr>
        <p:txBody>
          <a:bodyPr wrap="square">
            <a:spAutoFit/>
          </a:bodyPr>
          <a:lstStyle/>
          <a:p>
            <a:pPr algn="just">
              <a:lnSpc>
                <a:spcPct val="107000"/>
              </a:lnSpc>
              <a:spcAft>
                <a:spcPts val="0"/>
              </a:spcAft>
            </a:pPr>
            <a:r>
              <a:rPr lang="pl-PL" dirty="0">
                <a:solidFill>
                  <a:srgbClr val="00000A"/>
                </a:solidFill>
                <a:latin typeface="Times New Roman" panose="02020603050405020304" pitchFamily="18" charset="0"/>
                <a:ea typeface="Arial Unicode MS" panose="020B0604020202020204" pitchFamily="34" charset="-128"/>
              </a:rPr>
              <a:t>Podział drugiego stopnia oczyszczania w przydomowych oczyszczalniach ścieków ze względu na zastosowaną technologię</a:t>
            </a:r>
            <a:endParaRPr lang="pl-PL" sz="1600" dirty="0">
              <a:solidFill>
                <a:srgbClr val="00000A"/>
              </a:solidFill>
              <a:effectLst/>
              <a:latin typeface="Calibri" panose="020F0502020204030204" pitchFamily="34" charset="0"/>
              <a:ea typeface="Arial Unicode MS" panose="020B0604020202020204" pitchFamily="34" charset="-128"/>
            </a:endParaRPr>
          </a:p>
        </p:txBody>
      </p:sp>
    </p:spTree>
    <p:extLst>
      <p:ext uri="{BB962C8B-B14F-4D97-AF65-F5344CB8AC3E}">
        <p14:creationId xmlns:p14="http://schemas.microsoft.com/office/powerpoint/2010/main" val="32016539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323528" y="6237312"/>
            <a:ext cx="8665713" cy="707886"/>
          </a:xfrm>
          <a:prstGeom prst="rect">
            <a:avLst/>
          </a:prstGeom>
        </p:spPr>
        <p:txBody>
          <a:bodyPr wrap="square">
            <a:spAutoFit/>
          </a:bodyPr>
          <a:lstStyle/>
          <a:p>
            <a:r>
              <a:rPr lang="pl-PL" sz="2000" dirty="0"/>
              <a:t>Podział przydomowych oczyszczalni ścieków na klasy ze względu na rodzaj usuwanych zanieczyszczeń</a:t>
            </a:r>
          </a:p>
        </p:txBody>
      </p:sp>
      <p:graphicFrame>
        <p:nvGraphicFramePr>
          <p:cNvPr id="4" name="Diagram 3"/>
          <p:cNvGraphicFramePr/>
          <p:nvPr>
            <p:extLst/>
          </p:nvPr>
        </p:nvGraphicFramePr>
        <p:xfrm>
          <a:off x="0" y="116632"/>
          <a:ext cx="9143999" cy="5976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1471545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323527" y="188640"/>
            <a:ext cx="8665713" cy="400110"/>
          </a:xfrm>
          <a:prstGeom prst="rect">
            <a:avLst/>
          </a:prstGeom>
        </p:spPr>
        <p:txBody>
          <a:bodyPr wrap="square">
            <a:spAutoFit/>
          </a:bodyPr>
          <a:lstStyle/>
          <a:p>
            <a:r>
              <a:rPr lang="pl-PL" sz="2000" dirty="0"/>
              <a:t>Porównanie wybranych typów przydomowych oczyszczalni </a:t>
            </a:r>
            <a:r>
              <a:rPr lang="pl-PL" sz="2000" dirty="0" smtClean="0"/>
              <a:t>ścieków</a:t>
            </a:r>
            <a:endParaRPr lang="pl-PL" sz="2000" dirty="0"/>
          </a:p>
        </p:txBody>
      </p:sp>
      <p:graphicFrame>
        <p:nvGraphicFramePr>
          <p:cNvPr id="2" name="Obiekt 1"/>
          <p:cNvGraphicFramePr>
            <a:graphicFrameLocks noChangeAspect="1"/>
          </p:cNvGraphicFramePr>
          <p:nvPr>
            <p:extLst/>
          </p:nvPr>
        </p:nvGraphicFramePr>
        <p:xfrm>
          <a:off x="-324742" y="908720"/>
          <a:ext cx="9962252" cy="5328592"/>
        </p:xfrm>
        <a:graphic>
          <a:graphicData uri="http://schemas.openxmlformats.org/presentationml/2006/ole">
            <mc:AlternateContent xmlns:mc="http://schemas.openxmlformats.org/markup-compatibility/2006">
              <mc:Choice xmlns:v="urn:schemas-microsoft-com:vml" Requires="v">
                <p:oleObj spid="_x0000_s1030" name="Document" r:id="rId4" imgW="6645116" imgH="3554048" progId="Word.Document.12">
                  <p:embed/>
                </p:oleObj>
              </mc:Choice>
              <mc:Fallback>
                <p:oleObj name="Document" r:id="rId4" imgW="6645116" imgH="3554048" progId="Word.Document.12">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742" y="908720"/>
                        <a:ext cx="9962252" cy="53285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9613620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323528" y="6237312"/>
            <a:ext cx="8665713" cy="400110"/>
          </a:xfrm>
          <a:prstGeom prst="rect">
            <a:avLst/>
          </a:prstGeom>
        </p:spPr>
        <p:txBody>
          <a:bodyPr wrap="square">
            <a:spAutoFit/>
          </a:bodyPr>
          <a:lstStyle/>
          <a:p>
            <a:r>
              <a:rPr lang="pl-PL" sz="2000" dirty="0"/>
              <a:t>Czynniki, od których zależy wybór POŚ</a:t>
            </a:r>
          </a:p>
        </p:txBody>
      </p:sp>
      <p:graphicFrame>
        <p:nvGraphicFramePr>
          <p:cNvPr id="4" name="Diagram 3"/>
          <p:cNvGraphicFramePr/>
          <p:nvPr>
            <p:extLst/>
          </p:nvPr>
        </p:nvGraphicFramePr>
        <p:xfrm>
          <a:off x="107504" y="1268760"/>
          <a:ext cx="8892480" cy="33843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325983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215898" y="5949280"/>
            <a:ext cx="87849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pl-PL" sz="2000" b="1" i="1" dirty="0"/>
          </a:p>
        </p:txBody>
      </p:sp>
      <p:sp>
        <p:nvSpPr>
          <p:cNvPr id="8" name="Tytuł 1"/>
          <p:cNvSpPr txBox="1">
            <a:spLocks/>
          </p:cNvSpPr>
          <p:nvPr/>
        </p:nvSpPr>
        <p:spPr>
          <a:xfrm>
            <a:off x="26293" y="1556792"/>
            <a:ext cx="8784976" cy="15841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7200" b="1" i="1" dirty="0" smtClean="0">
                <a:latin typeface="Arial" panose="020B0604020202020204" pitchFamily="34" charset="0"/>
                <a:cs typeface="Arial" panose="020B0604020202020204" pitchFamily="34" charset="0"/>
              </a:rPr>
              <a:t>Klasyczny </a:t>
            </a:r>
          </a:p>
          <a:p>
            <a:r>
              <a:rPr lang="pl-PL" sz="7200" b="1" i="1" dirty="0" smtClean="0">
                <a:latin typeface="Arial" panose="020B0604020202020204" pitchFamily="34" charset="0"/>
                <a:cs typeface="Arial" panose="020B0604020202020204" pitchFamily="34" charset="0"/>
              </a:rPr>
              <a:t>osad czynny</a:t>
            </a:r>
            <a:endParaRPr lang="pl-PL" sz="72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093105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215898" y="5949280"/>
            <a:ext cx="87849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a:t>Podział metod biologicznego oczyszczania ścieków</a:t>
            </a:r>
            <a:endParaRPr lang="pl-PL" sz="2000" b="1" i="1" dirty="0"/>
          </a:p>
        </p:txBody>
      </p:sp>
      <p:graphicFrame>
        <p:nvGraphicFramePr>
          <p:cNvPr id="3" name="Diagram 2"/>
          <p:cNvGraphicFramePr/>
          <p:nvPr>
            <p:extLst/>
          </p:nvPr>
        </p:nvGraphicFramePr>
        <p:xfrm>
          <a:off x="215898" y="260648"/>
          <a:ext cx="8676582"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05454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215898" y="5949280"/>
            <a:ext cx="87849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a:t>Proces rozkładu związków organicznych według ogólnej reakcji</a:t>
            </a:r>
            <a:endParaRPr lang="pl-PL" sz="2000" b="1" i="1" dirty="0"/>
          </a:p>
        </p:txBody>
      </p:sp>
      <p:graphicFrame>
        <p:nvGraphicFramePr>
          <p:cNvPr id="3" name="Diagram 2"/>
          <p:cNvGraphicFramePr/>
          <p:nvPr>
            <p:extLst/>
          </p:nvPr>
        </p:nvGraphicFramePr>
        <p:xfrm>
          <a:off x="467544" y="620688"/>
          <a:ext cx="8352928"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711692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5496" y="1844824"/>
            <a:ext cx="9073008" cy="1143000"/>
          </a:xfrm>
        </p:spPr>
        <p:txBody>
          <a:bodyPr>
            <a:noAutofit/>
          </a:bodyPr>
          <a:lstStyle/>
          <a:p>
            <a:r>
              <a:rPr lang="pl-PL" sz="6600" b="1" dirty="0" smtClean="0"/>
              <a:t> Szanse związane POŚ</a:t>
            </a:r>
            <a:endParaRPr lang="pl-PL" sz="6600" b="1" dirty="0"/>
          </a:p>
        </p:txBody>
      </p:sp>
    </p:spTree>
    <p:extLst>
      <p:ext uri="{BB962C8B-B14F-4D97-AF65-F5344CB8AC3E}">
        <p14:creationId xmlns:p14="http://schemas.microsoft.com/office/powerpoint/2010/main" val="126292964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46" name="Picture 22" descr="IMG02117112517A"/>
          <p:cNvPicPr preferRelativeResize="0">
            <a:picLocks noChangeArrowheads="1"/>
          </p:cNvPicPr>
          <p:nvPr/>
        </p:nvPicPr>
        <p:blipFill>
          <a:blip r:embed="rId2" cstate="print">
            <a:extLst>
              <a:ext uri="{28A0092B-C50C-407E-A947-70E740481C1C}">
                <a14:useLocalDpi xmlns:a14="http://schemas.microsoft.com/office/drawing/2010/main" val="0"/>
              </a:ext>
            </a:extLst>
          </a:blip>
          <a:srcRect l="7866" t="20775" r="14665"/>
          <a:stretch>
            <a:fillRect/>
          </a:stretch>
        </p:blipFill>
        <p:spPr bwMode="auto">
          <a:xfrm>
            <a:off x="179388" y="1268413"/>
            <a:ext cx="4248150"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6" name="AutoShape 2"/>
          <p:cNvSpPr>
            <a:spLocks noChangeArrowheads="1"/>
          </p:cNvSpPr>
          <p:nvPr/>
        </p:nvSpPr>
        <p:spPr bwMode="auto">
          <a:xfrm>
            <a:off x="215900" y="152400"/>
            <a:ext cx="8820150" cy="828675"/>
          </a:xfrm>
          <a:prstGeom prst="roundRect">
            <a:avLst>
              <a:gd name="adj" fmla="val 16667"/>
            </a:avLst>
          </a:prstGeom>
          <a:solidFill>
            <a:srgbClr val="FF0000"/>
          </a:solidFill>
          <a:ln w="28575" algn="ctr">
            <a:solidFill>
              <a:schemeClr val="tx1"/>
            </a:solidFill>
            <a:round/>
            <a:headEnd/>
            <a:tailEnd/>
          </a:ln>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pl-PL" altLang="pl-PL" b="0"/>
          </a:p>
        </p:txBody>
      </p:sp>
      <p:sp>
        <p:nvSpPr>
          <p:cNvPr id="103427" name="AutoShape 3"/>
          <p:cNvSpPr>
            <a:spLocks noChangeArrowheads="1"/>
          </p:cNvSpPr>
          <p:nvPr/>
        </p:nvSpPr>
        <p:spPr bwMode="auto">
          <a:xfrm>
            <a:off x="323850" y="260350"/>
            <a:ext cx="8640763" cy="539750"/>
          </a:xfrm>
          <a:prstGeom prst="roundRect">
            <a:avLst>
              <a:gd name="adj" fmla="val 16667"/>
            </a:avLst>
          </a:prstGeom>
          <a:solidFill>
            <a:schemeClr val="bg1"/>
          </a:solidFill>
          <a:ln w="28575" algn="ctr">
            <a:solidFill>
              <a:schemeClr val="tx1"/>
            </a:solidFill>
            <a:round/>
            <a:headEnd/>
            <a:tailEnd/>
          </a:ln>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pl-PL" altLang="pl-PL" b="0"/>
          </a:p>
        </p:txBody>
      </p:sp>
      <p:sp>
        <p:nvSpPr>
          <p:cNvPr id="616453" name="Rectangle 5"/>
          <p:cNvSpPr>
            <a:spLocks noChangeArrowheads="1"/>
          </p:cNvSpPr>
          <p:nvPr/>
        </p:nvSpPr>
        <p:spPr bwMode="auto">
          <a:xfrm>
            <a:off x="682625" y="188913"/>
            <a:ext cx="8497888" cy="179387"/>
          </a:xfrm>
          <a:prstGeom prst="rect">
            <a:avLst/>
          </a:prstGeom>
          <a:noFill/>
          <a:ln w="9525">
            <a:noFill/>
            <a:miter lim="800000"/>
            <a:headEnd/>
            <a:tailEnd/>
          </a:ln>
          <a:effectLst/>
        </p:spPr>
        <p:txBody>
          <a:bodyPr/>
          <a:lstStyle>
            <a:lvl1pPr marL="342900" indent="-342900">
              <a:tabLst>
                <a:tab pos="3044825" algn="l"/>
              </a:tabLst>
              <a:defRPr>
                <a:solidFill>
                  <a:schemeClr val="tx1"/>
                </a:solidFill>
                <a:latin typeface="Arial" panose="020B0604020202020204" pitchFamily="34" charset="0"/>
              </a:defRPr>
            </a:lvl1pPr>
            <a:lvl2pPr marL="742950" indent="-285750">
              <a:tabLst>
                <a:tab pos="3044825" algn="l"/>
              </a:tabLst>
              <a:defRPr>
                <a:solidFill>
                  <a:schemeClr val="tx1"/>
                </a:solidFill>
                <a:latin typeface="Arial" panose="020B0604020202020204" pitchFamily="34" charset="0"/>
              </a:defRPr>
            </a:lvl2pPr>
            <a:lvl3pPr marL="1143000" indent="-228600">
              <a:tabLst>
                <a:tab pos="3044825" algn="l"/>
              </a:tabLst>
              <a:defRPr>
                <a:solidFill>
                  <a:schemeClr val="tx1"/>
                </a:solidFill>
                <a:latin typeface="Arial" panose="020B0604020202020204" pitchFamily="34" charset="0"/>
              </a:defRPr>
            </a:lvl3pPr>
            <a:lvl4pPr marL="1600200" indent="-228600">
              <a:tabLst>
                <a:tab pos="3044825" algn="l"/>
              </a:tabLst>
              <a:defRPr>
                <a:solidFill>
                  <a:schemeClr val="tx1"/>
                </a:solidFill>
                <a:latin typeface="Arial" panose="020B0604020202020204" pitchFamily="34" charset="0"/>
              </a:defRPr>
            </a:lvl4pPr>
            <a:lvl5pPr marL="2057400" indent="-228600">
              <a:tabLst>
                <a:tab pos="3044825" algn="l"/>
              </a:tabLst>
              <a:defRPr>
                <a:solidFill>
                  <a:schemeClr val="tx1"/>
                </a:solidFill>
                <a:latin typeface="Arial" panose="020B0604020202020204" pitchFamily="34" charset="0"/>
              </a:defRPr>
            </a:lvl5pPr>
            <a:lvl6pPr marL="25146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6pPr>
            <a:lvl7pPr marL="29718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7pPr>
            <a:lvl8pPr marL="34290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8pPr>
            <a:lvl9pPr marL="38862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9pPr>
          </a:lstStyle>
          <a:p>
            <a:pPr algn="l" eaLnBrk="1" hangingPunct="1">
              <a:spcBef>
                <a:spcPct val="20000"/>
              </a:spcBef>
            </a:pPr>
            <a:r>
              <a:rPr lang="pl-PL" altLang="pl-PL" sz="2000">
                <a:effectLst>
                  <a:outerShdw blurRad="38100" dist="38100" dir="2700000" algn="tl">
                    <a:srgbClr val="FFFFFF"/>
                  </a:outerShdw>
                </a:effectLst>
              </a:rPr>
              <a:t>      </a:t>
            </a:r>
            <a:r>
              <a:rPr lang="pl-PL" altLang="pl-PL" sz="3600" i="1">
                <a:effectLst>
                  <a:outerShdw blurRad="38100" dist="38100" dir="2700000" algn="tl">
                    <a:srgbClr val="FFFFFF"/>
                  </a:outerShdw>
                </a:effectLst>
              </a:rPr>
              <a:t>OSAD CZYNNY – BCT-S1</a:t>
            </a:r>
          </a:p>
        </p:txBody>
      </p:sp>
      <p:sp>
        <p:nvSpPr>
          <p:cNvPr id="616454" name="Rectangle 6"/>
          <p:cNvSpPr>
            <a:spLocks noChangeArrowheads="1"/>
          </p:cNvSpPr>
          <p:nvPr/>
        </p:nvSpPr>
        <p:spPr bwMode="auto">
          <a:xfrm>
            <a:off x="323850" y="225425"/>
            <a:ext cx="971550" cy="900113"/>
          </a:xfrm>
          <a:prstGeom prst="rect">
            <a:avLst/>
          </a:prstGeom>
          <a:noFill/>
          <a:ln w="9525">
            <a:noFill/>
            <a:miter lim="800000"/>
            <a:headEnd/>
            <a:tailEnd/>
          </a:ln>
          <a:effectLst/>
        </p:spPr>
        <p:txBody>
          <a:bodyPr/>
          <a:lstStyle>
            <a:lvl1pPr>
              <a:tabLst>
                <a:tab pos="3044825" algn="l"/>
              </a:tabLst>
              <a:defRPr>
                <a:solidFill>
                  <a:schemeClr val="tx1"/>
                </a:solidFill>
                <a:latin typeface="Arial" panose="020B0604020202020204" pitchFamily="34" charset="0"/>
              </a:defRPr>
            </a:lvl1pPr>
            <a:lvl2pPr marL="742950" indent="-285750">
              <a:tabLst>
                <a:tab pos="3044825" algn="l"/>
              </a:tabLst>
              <a:defRPr>
                <a:solidFill>
                  <a:schemeClr val="tx1"/>
                </a:solidFill>
                <a:latin typeface="Arial" panose="020B0604020202020204" pitchFamily="34" charset="0"/>
              </a:defRPr>
            </a:lvl2pPr>
            <a:lvl3pPr marL="1143000" indent="-228600">
              <a:tabLst>
                <a:tab pos="3044825" algn="l"/>
              </a:tabLst>
              <a:defRPr>
                <a:solidFill>
                  <a:schemeClr val="tx1"/>
                </a:solidFill>
                <a:latin typeface="Arial" panose="020B0604020202020204" pitchFamily="34" charset="0"/>
              </a:defRPr>
            </a:lvl3pPr>
            <a:lvl4pPr marL="1600200" indent="-228600">
              <a:tabLst>
                <a:tab pos="3044825" algn="l"/>
              </a:tabLst>
              <a:defRPr>
                <a:solidFill>
                  <a:schemeClr val="tx1"/>
                </a:solidFill>
                <a:latin typeface="Arial" panose="020B0604020202020204" pitchFamily="34" charset="0"/>
              </a:defRPr>
            </a:lvl4pPr>
            <a:lvl5pPr marL="2057400" indent="-228600">
              <a:tabLst>
                <a:tab pos="3044825" algn="l"/>
              </a:tabLst>
              <a:defRPr>
                <a:solidFill>
                  <a:schemeClr val="tx1"/>
                </a:solidFill>
                <a:latin typeface="Arial" panose="020B0604020202020204" pitchFamily="34" charset="0"/>
              </a:defRPr>
            </a:lvl5pPr>
            <a:lvl6pPr marL="25146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6pPr>
            <a:lvl7pPr marL="29718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7pPr>
            <a:lvl8pPr marL="34290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8pPr>
            <a:lvl9pPr marL="38862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9pPr>
          </a:lstStyle>
          <a:p>
            <a:pPr algn="l" eaLnBrk="1" hangingPunct="1">
              <a:spcBef>
                <a:spcPct val="20000"/>
              </a:spcBef>
            </a:pPr>
            <a:endParaRPr lang="pl-PL" altLang="pl-PL" sz="3200" i="1" dirty="0">
              <a:effectLst>
                <a:outerShdw blurRad="38100" dist="38100" dir="2700000" algn="tl">
                  <a:srgbClr val="FFFFFF"/>
                </a:outerShdw>
              </a:effectLst>
            </a:endParaRPr>
          </a:p>
        </p:txBody>
      </p:sp>
      <p:sp>
        <p:nvSpPr>
          <p:cNvPr id="103432" name="Rectangle 127"/>
          <p:cNvSpPr>
            <a:spLocks noChangeArrowheads="1"/>
          </p:cNvSpPr>
          <p:nvPr/>
        </p:nvSpPr>
        <p:spPr bwMode="auto">
          <a:xfrm>
            <a:off x="227013" y="5619750"/>
            <a:ext cx="87122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pl-PL" altLang="pl-PL" sz="2000">
                <a:solidFill>
                  <a:schemeClr val="bg1"/>
                </a:solidFill>
              </a:rPr>
              <a:t>Oczyszczalnia </a:t>
            </a:r>
            <a:r>
              <a:rPr lang="pl-PL" altLang="pl-PL">
                <a:solidFill>
                  <a:schemeClr val="bg1"/>
                </a:solidFill>
              </a:rPr>
              <a:t>BCT-S 1 w miejscowości Tworkowa</a:t>
            </a:r>
            <a:r>
              <a:rPr lang="pl-PL" altLang="pl-PL" b="0">
                <a:solidFill>
                  <a:schemeClr val="bg1"/>
                </a:solidFill>
              </a:rPr>
              <a:t> </a:t>
            </a:r>
          </a:p>
        </p:txBody>
      </p:sp>
      <p:pic>
        <p:nvPicPr>
          <p:cNvPr id="103445" name="Picture 21" descr="IMG02117112517d"/>
          <p:cNvPicPr preferRelativeResize="0">
            <a:picLocks noChangeArrowheads="1"/>
          </p:cNvPicPr>
          <p:nvPr/>
        </p:nvPicPr>
        <p:blipFill>
          <a:blip r:embed="rId3" cstate="print">
            <a:extLst>
              <a:ext uri="{28A0092B-C50C-407E-A947-70E740481C1C}">
                <a14:useLocalDpi xmlns:a14="http://schemas.microsoft.com/office/drawing/2010/main" val="0"/>
              </a:ext>
            </a:extLst>
          </a:blip>
          <a:srcRect l="14450" t="2005" r="966" b="8528"/>
          <a:stretch>
            <a:fillRect/>
          </a:stretch>
        </p:blipFill>
        <p:spPr bwMode="auto">
          <a:xfrm>
            <a:off x="4679950" y="1268413"/>
            <a:ext cx="4211638"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059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215898" y="5949280"/>
            <a:ext cx="87849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a:t>Podstawowy układ technologiczny przydomowej oczyszczalni ścieków z osadem czynnym do usuwania związków węgla organicznego</a:t>
            </a:r>
            <a:endParaRPr lang="pl-PL" sz="2000" b="1" i="1" dirty="0"/>
          </a:p>
        </p:txBody>
      </p:sp>
      <p:pic>
        <p:nvPicPr>
          <p:cNvPr id="5" name="Obraz 4"/>
          <p:cNvPicPr/>
          <p:nvPr/>
        </p:nvPicPr>
        <p:blipFill rotWithShape="1">
          <a:blip r:embed="rId2" cstate="print">
            <a:extLst>
              <a:ext uri="{28A0092B-C50C-407E-A947-70E740481C1C}">
                <a14:useLocalDpi xmlns:a14="http://schemas.microsoft.com/office/drawing/2010/main" val="0"/>
              </a:ext>
            </a:extLst>
          </a:blip>
          <a:srcRect/>
          <a:stretch/>
        </p:blipFill>
        <p:spPr bwMode="auto">
          <a:xfrm>
            <a:off x="503930" y="1268760"/>
            <a:ext cx="8208912" cy="37444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3959415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215898" y="5877272"/>
            <a:ext cx="87849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a:t>Schemat blokowy układu przepływowego przydomowej oczyszczalni ścieków z osadem czynnym do zintegrowanego usuwania związków węgla organicznego oraz związków biogennych (azotu i fosforu)</a:t>
            </a:r>
            <a:endParaRPr lang="pl-PL" sz="2000" b="1" i="1" dirty="0"/>
          </a:p>
        </p:txBody>
      </p:sp>
      <p:pic>
        <p:nvPicPr>
          <p:cNvPr id="3" name="Obraz 2"/>
          <p:cNvPicPr/>
          <p:nvPr/>
        </p:nvPicPr>
        <p:blipFill rotWithShape="1">
          <a:blip r:embed="rId2" cstate="print">
            <a:extLst>
              <a:ext uri="{28A0092B-C50C-407E-A947-70E740481C1C}">
                <a14:useLocalDpi xmlns:a14="http://schemas.microsoft.com/office/drawing/2010/main" val="0"/>
              </a:ext>
            </a:extLst>
          </a:blip>
          <a:srcRect/>
          <a:stretch/>
        </p:blipFill>
        <p:spPr bwMode="auto">
          <a:xfrm>
            <a:off x="215898" y="1268760"/>
            <a:ext cx="8784976" cy="3600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022337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215898" y="5949280"/>
            <a:ext cx="87849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pl-PL" sz="2000" b="1" i="1" dirty="0"/>
          </a:p>
        </p:txBody>
      </p:sp>
      <p:sp>
        <p:nvSpPr>
          <p:cNvPr id="8" name="Tytuł 1"/>
          <p:cNvSpPr txBox="1">
            <a:spLocks/>
          </p:cNvSpPr>
          <p:nvPr/>
        </p:nvSpPr>
        <p:spPr>
          <a:xfrm>
            <a:off x="26293" y="1556792"/>
            <a:ext cx="8784976" cy="15841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7200" b="1" i="1" dirty="0" smtClean="0">
                <a:latin typeface="Arial" panose="020B0604020202020204" pitchFamily="34" charset="0"/>
                <a:cs typeface="Arial" panose="020B0604020202020204" pitchFamily="34" charset="0"/>
              </a:rPr>
              <a:t>SBR</a:t>
            </a:r>
            <a:endParaRPr lang="pl-PL" sz="72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150179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AutoShape 2"/>
          <p:cNvSpPr>
            <a:spLocks noChangeArrowheads="1"/>
          </p:cNvSpPr>
          <p:nvPr/>
        </p:nvSpPr>
        <p:spPr bwMode="auto">
          <a:xfrm>
            <a:off x="215900" y="362426"/>
            <a:ext cx="8820150" cy="408623"/>
          </a:xfrm>
          <a:prstGeom prst="roundRect">
            <a:avLst>
              <a:gd name="adj" fmla="val 16667"/>
            </a:avLst>
          </a:prstGeom>
          <a:solidFill>
            <a:srgbClr val="FF0000"/>
          </a:solidFill>
          <a:ln w="28575" algn="ctr">
            <a:solidFill>
              <a:schemeClr val="tx1"/>
            </a:solidFill>
            <a:round/>
            <a:headEnd/>
            <a:tailEnd/>
          </a:ln>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pl-PL" altLang="pl-PL" b="0"/>
          </a:p>
        </p:txBody>
      </p:sp>
      <p:sp>
        <p:nvSpPr>
          <p:cNvPr id="220163" name="AutoShape 3"/>
          <p:cNvSpPr>
            <a:spLocks noChangeArrowheads="1"/>
          </p:cNvSpPr>
          <p:nvPr/>
        </p:nvSpPr>
        <p:spPr bwMode="auto">
          <a:xfrm>
            <a:off x="323850" y="325914"/>
            <a:ext cx="8640763" cy="408623"/>
          </a:xfrm>
          <a:prstGeom prst="roundRect">
            <a:avLst>
              <a:gd name="adj" fmla="val 16667"/>
            </a:avLst>
          </a:prstGeom>
          <a:solidFill>
            <a:schemeClr val="bg1"/>
          </a:solidFill>
          <a:ln w="28575" algn="ctr">
            <a:solidFill>
              <a:schemeClr val="tx1"/>
            </a:solidFill>
            <a:round/>
            <a:headEnd/>
            <a:tailEnd/>
          </a:ln>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pl-PL" altLang="pl-PL" b="0"/>
          </a:p>
        </p:txBody>
      </p:sp>
      <p:sp>
        <p:nvSpPr>
          <p:cNvPr id="616453" name="Rectangle 5"/>
          <p:cNvSpPr>
            <a:spLocks noChangeArrowheads="1"/>
          </p:cNvSpPr>
          <p:nvPr/>
        </p:nvSpPr>
        <p:spPr bwMode="auto">
          <a:xfrm>
            <a:off x="538163" y="188913"/>
            <a:ext cx="8497887" cy="179387"/>
          </a:xfrm>
          <a:prstGeom prst="rect">
            <a:avLst/>
          </a:prstGeom>
          <a:noFill/>
          <a:ln w="9525">
            <a:noFill/>
            <a:miter lim="800000"/>
            <a:headEnd/>
            <a:tailEnd/>
          </a:ln>
          <a:effectLst/>
        </p:spPr>
        <p:txBody>
          <a:bodyPr/>
          <a:lstStyle>
            <a:lvl1pPr marL="342900" indent="-342900">
              <a:tabLst>
                <a:tab pos="3044825" algn="l"/>
              </a:tabLst>
              <a:defRPr>
                <a:solidFill>
                  <a:schemeClr val="tx1"/>
                </a:solidFill>
                <a:latin typeface="Arial" panose="020B0604020202020204" pitchFamily="34" charset="0"/>
              </a:defRPr>
            </a:lvl1pPr>
            <a:lvl2pPr marL="742950" indent="-285750">
              <a:tabLst>
                <a:tab pos="3044825" algn="l"/>
              </a:tabLst>
              <a:defRPr>
                <a:solidFill>
                  <a:schemeClr val="tx1"/>
                </a:solidFill>
                <a:latin typeface="Arial" panose="020B0604020202020204" pitchFamily="34" charset="0"/>
              </a:defRPr>
            </a:lvl2pPr>
            <a:lvl3pPr marL="1143000" indent="-228600">
              <a:tabLst>
                <a:tab pos="3044825" algn="l"/>
              </a:tabLst>
              <a:defRPr>
                <a:solidFill>
                  <a:schemeClr val="tx1"/>
                </a:solidFill>
                <a:latin typeface="Arial" panose="020B0604020202020204" pitchFamily="34" charset="0"/>
              </a:defRPr>
            </a:lvl3pPr>
            <a:lvl4pPr marL="1600200" indent="-228600">
              <a:tabLst>
                <a:tab pos="3044825" algn="l"/>
              </a:tabLst>
              <a:defRPr>
                <a:solidFill>
                  <a:schemeClr val="tx1"/>
                </a:solidFill>
                <a:latin typeface="Arial" panose="020B0604020202020204" pitchFamily="34" charset="0"/>
              </a:defRPr>
            </a:lvl4pPr>
            <a:lvl5pPr marL="2057400" indent="-228600">
              <a:tabLst>
                <a:tab pos="3044825" algn="l"/>
              </a:tabLst>
              <a:defRPr>
                <a:solidFill>
                  <a:schemeClr val="tx1"/>
                </a:solidFill>
                <a:latin typeface="Arial" panose="020B0604020202020204" pitchFamily="34" charset="0"/>
              </a:defRPr>
            </a:lvl5pPr>
            <a:lvl6pPr marL="25146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6pPr>
            <a:lvl7pPr marL="29718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7pPr>
            <a:lvl8pPr marL="34290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8pPr>
            <a:lvl9pPr marL="38862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9pPr>
          </a:lstStyle>
          <a:p>
            <a:pPr algn="l" eaLnBrk="1" hangingPunct="1">
              <a:spcBef>
                <a:spcPct val="20000"/>
              </a:spcBef>
            </a:pPr>
            <a:r>
              <a:rPr lang="pl-PL" altLang="pl-PL" sz="2000" dirty="0">
                <a:effectLst>
                  <a:outerShdw blurRad="38100" dist="38100" dir="2700000" algn="tl">
                    <a:srgbClr val="FFFFFF"/>
                  </a:outerShdw>
                </a:effectLst>
              </a:rPr>
              <a:t>        </a:t>
            </a:r>
            <a:r>
              <a:rPr lang="pl-PL" altLang="pl-PL" sz="3600" i="1" dirty="0">
                <a:effectLst>
                  <a:outerShdw blurRad="38100" dist="38100" dir="2700000" algn="tl">
                    <a:srgbClr val="FFFFFF"/>
                  </a:outerShdw>
                </a:effectLst>
              </a:rPr>
              <a:t>SBR</a:t>
            </a:r>
          </a:p>
        </p:txBody>
      </p:sp>
      <p:sp>
        <p:nvSpPr>
          <p:cNvPr id="616454" name="Rectangle 6"/>
          <p:cNvSpPr>
            <a:spLocks noChangeArrowheads="1"/>
          </p:cNvSpPr>
          <p:nvPr/>
        </p:nvSpPr>
        <p:spPr bwMode="auto">
          <a:xfrm>
            <a:off x="323850" y="225425"/>
            <a:ext cx="971550" cy="900113"/>
          </a:xfrm>
          <a:prstGeom prst="rect">
            <a:avLst/>
          </a:prstGeom>
          <a:noFill/>
          <a:ln w="9525">
            <a:noFill/>
            <a:miter lim="800000"/>
            <a:headEnd/>
            <a:tailEnd/>
          </a:ln>
          <a:effectLst/>
        </p:spPr>
        <p:txBody>
          <a:bodyPr/>
          <a:lstStyle>
            <a:lvl1pPr>
              <a:tabLst>
                <a:tab pos="3044825" algn="l"/>
              </a:tabLst>
              <a:defRPr>
                <a:solidFill>
                  <a:schemeClr val="tx1"/>
                </a:solidFill>
                <a:latin typeface="Arial" panose="020B0604020202020204" pitchFamily="34" charset="0"/>
              </a:defRPr>
            </a:lvl1pPr>
            <a:lvl2pPr marL="742950" indent="-285750">
              <a:tabLst>
                <a:tab pos="3044825" algn="l"/>
              </a:tabLst>
              <a:defRPr>
                <a:solidFill>
                  <a:schemeClr val="tx1"/>
                </a:solidFill>
                <a:latin typeface="Arial" panose="020B0604020202020204" pitchFamily="34" charset="0"/>
              </a:defRPr>
            </a:lvl2pPr>
            <a:lvl3pPr marL="1143000" indent="-228600">
              <a:tabLst>
                <a:tab pos="3044825" algn="l"/>
              </a:tabLst>
              <a:defRPr>
                <a:solidFill>
                  <a:schemeClr val="tx1"/>
                </a:solidFill>
                <a:latin typeface="Arial" panose="020B0604020202020204" pitchFamily="34" charset="0"/>
              </a:defRPr>
            </a:lvl3pPr>
            <a:lvl4pPr marL="1600200" indent="-228600">
              <a:tabLst>
                <a:tab pos="3044825" algn="l"/>
              </a:tabLst>
              <a:defRPr>
                <a:solidFill>
                  <a:schemeClr val="tx1"/>
                </a:solidFill>
                <a:latin typeface="Arial" panose="020B0604020202020204" pitchFamily="34" charset="0"/>
              </a:defRPr>
            </a:lvl4pPr>
            <a:lvl5pPr marL="2057400" indent="-228600">
              <a:tabLst>
                <a:tab pos="3044825" algn="l"/>
              </a:tabLst>
              <a:defRPr>
                <a:solidFill>
                  <a:schemeClr val="tx1"/>
                </a:solidFill>
                <a:latin typeface="Arial" panose="020B0604020202020204" pitchFamily="34" charset="0"/>
              </a:defRPr>
            </a:lvl5pPr>
            <a:lvl6pPr marL="25146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6pPr>
            <a:lvl7pPr marL="29718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7pPr>
            <a:lvl8pPr marL="34290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8pPr>
            <a:lvl9pPr marL="38862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9pPr>
          </a:lstStyle>
          <a:p>
            <a:pPr algn="l" eaLnBrk="1" hangingPunct="1">
              <a:spcBef>
                <a:spcPct val="20000"/>
              </a:spcBef>
            </a:pPr>
            <a:endParaRPr lang="pl-PL" altLang="pl-PL" sz="3200" i="1" dirty="0">
              <a:effectLst>
                <a:outerShdw blurRad="38100" dist="38100" dir="2700000" algn="tl">
                  <a:srgbClr val="FFFFFF"/>
                </a:outerShdw>
              </a:effectLst>
            </a:endParaRPr>
          </a:p>
        </p:txBody>
      </p:sp>
      <p:sp>
        <p:nvSpPr>
          <p:cNvPr id="220171" name="Rectangle 11"/>
          <p:cNvSpPr>
            <a:spLocks noChangeArrowheads="1"/>
          </p:cNvSpPr>
          <p:nvPr/>
        </p:nvSpPr>
        <p:spPr bwMode="auto">
          <a:xfrm>
            <a:off x="503238" y="6122988"/>
            <a:ext cx="8137525" cy="36671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pl-PL" altLang="pl-PL"/>
              <a:t>Oczyszczalnia przydomowa typu SBR</a:t>
            </a:r>
            <a:endParaRPr lang="pl-PL" altLang="pl-PL" b="0"/>
          </a:p>
        </p:txBody>
      </p:sp>
      <p:pic>
        <p:nvPicPr>
          <p:cNvPr id="220172" name="Picture 12" descr="Clipboard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800" y="1125538"/>
            <a:ext cx="3189288" cy="4643437"/>
          </a:xfrm>
          <a:prstGeom prst="rect">
            <a:avLst/>
          </a:prstGeom>
          <a:noFill/>
          <a:extLst>
            <a:ext uri="{909E8E84-426E-40DD-AFC4-6F175D3DCCD1}">
              <a14:hiddenFill xmlns:a14="http://schemas.microsoft.com/office/drawing/2010/main">
                <a:solidFill>
                  <a:srgbClr val="FFFFFF"/>
                </a:solidFill>
              </a14:hiddenFill>
            </a:ext>
          </a:extLst>
        </p:spPr>
      </p:pic>
      <p:pic>
        <p:nvPicPr>
          <p:cNvPr id="220174" name="Picture 14" descr="sbr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638" y="1268413"/>
            <a:ext cx="4535487" cy="4087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87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p:nvPr/>
        </p:nvPicPr>
        <p:blipFill rotWithShape="1">
          <a:blip r:embed="rId2" cstate="print">
            <a:extLst>
              <a:ext uri="{28A0092B-C50C-407E-A947-70E740481C1C}">
                <a14:useLocalDpi xmlns:a14="http://schemas.microsoft.com/office/drawing/2010/main"/>
              </a:ext>
            </a:extLst>
          </a:blip>
          <a:srcRect/>
          <a:stretch/>
        </p:blipFill>
        <p:spPr bwMode="auto">
          <a:xfrm>
            <a:off x="323528" y="260648"/>
            <a:ext cx="8064896" cy="5688632"/>
          </a:xfrm>
          <a:prstGeom prst="rect">
            <a:avLst/>
          </a:prstGeom>
          <a:ln>
            <a:noFill/>
          </a:ln>
          <a:extLst>
            <a:ext uri="{53640926-AAD7-44D8-BBD7-CCE9431645EC}">
              <a14:shadowObscured xmlns:a14="http://schemas.microsoft.com/office/drawing/2010/main"/>
            </a:ext>
          </a:extLst>
        </p:spPr>
      </p:pic>
      <p:sp>
        <p:nvSpPr>
          <p:cNvPr id="3" name="Prostokąt 2"/>
          <p:cNvSpPr/>
          <p:nvPr/>
        </p:nvSpPr>
        <p:spPr>
          <a:xfrm>
            <a:off x="323528" y="6093296"/>
            <a:ext cx="5256584" cy="369332"/>
          </a:xfrm>
          <a:prstGeom prst="rect">
            <a:avLst/>
          </a:prstGeom>
        </p:spPr>
        <p:txBody>
          <a:bodyPr wrap="square">
            <a:spAutoFit/>
          </a:bodyPr>
          <a:lstStyle/>
          <a:p>
            <a:r>
              <a:rPr lang="pl-PL" dirty="0">
                <a:latin typeface="Times New Roman" panose="02020603050405020304" pitchFamily="18" charset="0"/>
                <a:ea typeface="Arial Unicode MS" panose="020B0604020202020204" pitchFamily="34" charset="-128"/>
              </a:rPr>
              <a:t>Uproszczony schemat budowy reaktora typu SBR</a:t>
            </a:r>
            <a:endParaRPr lang="pl-PL" dirty="0"/>
          </a:p>
        </p:txBody>
      </p:sp>
    </p:spTree>
    <p:extLst>
      <p:ext uri="{BB962C8B-B14F-4D97-AF65-F5344CB8AC3E}">
        <p14:creationId xmlns:p14="http://schemas.microsoft.com/office/powerpoint/2010/main" val="379665786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p:nvPr/>
        </p:nvPicPr>
        <p:blipFill rotWithShape="1">
          <a:blip r:embed="rId2" cstate="print">
            <a:extLst>
              <a:ext uri="{28A0092B-C50C-407E-A947-70E740481C1C}">
                <a14:useLocalDpi xmlns:a14="http://schemas.microsoft.com/office/drawing/2010/main"/>
              </a:ext>
            </a:extLst>
          </a:blip>
          <a:srcRect/>
          <a:stretch/>
        </p:blipFill>
        <p:spPr bwMode="auto">
          <a:xfrm>
            <a:off x="1115616" y="188640"/>
            <a:ext cx="7272807" cy="6490012"/>
          </a:xfrm>
          <a:prstGeom prst="rect">
            <a:avLst/>
          </a:prstGeom>
          <a:ln>
            <a:noFill/>
          </a:ln>
          <a:extLst>
            <a:ext uri="{53640926-AAD7-44D8-BBD7-CCE9431645EC}">
              <a14:shadowObscured xmlns:a14="http://schemas.microsoft.com/office/drawing/2010/main"/>
            </a:ext>
          </a:extLst>
        </p:spPr>
      </p:pic>
      <p:sp>
        <p:nvSpPr>
          <p:cNvPr id="3" name="Prostokąt 2"/>
          <p:cNvSpPr/>
          <p:nvPr/>
        </p:nvSpPr>
        <p:spPr>
          <a:xfrm>
            <a:off x="179512" y="6309320"/>
            <a:ext cx="5256584" cy="369332"/>
          </a:xfrm>
          <a:prstGeom prst="rect">
            <a:avLst/>
          </a:prstGeom>
        </p:spPr>
        <p:txBody>
          <a:bodyPr wrap="square">
            <a:spAutoFit/>
          </a:bodyPr>
          <a:lstStyle/>
          <a:p>
            <a:r>
              <a:rPr lang="pl-PL" dirty="0" smtClean="0"/>
              <a:t>Fazy </a:t>
            </a:r>
            <a:r>
              <a:rPr lang="pl-PL" dirty="0"/>
              <a:t>pracy reaktora typu SBR</a:t>
            </a:r>
          </a:p>
        </p:txBody>
      </p:sp>
    </p:spTree>
    <p:extLst>
      <p:ext uri="{BB962C8B-B14F-4D97-AF65-F5344CB8AC3E}">
        <p14:creationId xmlns:p14="http://schemas.microsoft.com/office/powerpoint/2010/main" val="370792894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215898" y="5949280"/>
            <a:ext cx="87849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pl-PL" sz="2000" b="1" i="1" dirty="0"/>
          </a:p>
        </p:txBody>
      </p:sp>
      <p:sp>
        <p:nvSpPr>
          <p:cNvPr id="8" name="Tytuł 1"/>
          <p:cNvSpPr txBox="1">
            <a:spLocks/>
          </p:cNvSpPr>
          <p:nvPr/>
        </p:nvSpPr>
        <p:spPr>
          <a:xfrm>
            <a:off x="26293" y="1556792"/>
            <a:ext cx="8784976" cy="15841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7200" b="1" i="1" dirty="0" smtClean="0">
                <a:latin typeface="Arial" panose="020B0604020202020204" pitchFamily="34" charset="0"/>
                <a:cs typeface="Arial" panose="020B0604020202020204" pitchFamily="34" charset="0"/>
              </a:rPr>
              <a:t>Złoża biologiczne</a:t>
            </a:r>
            <a:endParaRPr lang="pl-PL" sz="72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230609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215898" y="5877272"/>
            <a:ext cx="87849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dirty="0"/>
              <a:t>Schemat dyfuzji substratu, tlenu i produktów w błonie biologicznej</a:t>
            </a:r>
            <a:endParaRPr lang="pl-PL" sz="2000" b="1" i="1" dirty="0"/>
          </a:p>
        </p:txBody>
      </p:sp>
      <p:pic>
        <p:nvPicPr>
          <p:cNvPr id="2" name="Obraz 1"/>
          <p:cNvPicPr>
            <a:picLocks noChangeAspect="1"/>
          </p:cNvPicPr>
          <p:nvPr/>
        </p:nvPicPr>
        <p:blipFill rotWithShape="1">
          <a:blip r:embed="rId2" cstate="print"/>
          <a:srcRect l="19288" t="28991" r="16926" b="10780"/>
          <a:stretch/>
        </p:blipFill>
        <p:spPr>
          <a:xfrm>
            <a:off x="323528" y="836712"/>
            <a:ext cx="8002933" cy="4248472"/>
          </a:xfrm>
          <a:prstGeom prst="rect">
            <a:avLst/>
          </a:prstGeom>
        </p:spPr>
      </p:pic>
    </p:spTree>
    <p:extLst>
      <p:ext uri="{BB962C8B-B14F-4D97-AF65-F5344CB8AC3E}">
        <p14:creationId xmlns:p14="http://schemas.microsoft.com/office/powerpoint/2010/main" val="120660926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215898" y="5877272"/>
            <a:ext cx="87849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dirty="0"/>
              <a:t>Podział złoża biologicznego na strefy wraz z występującymi procesami</a:t>
            </a:r>
            <a:endParaRPr lang="pl-PL" sz="2000" b="1" i="1" dirty="0"/>
          </a:p>
        </p:txBody>
      </p:sp>
      <p:pic>
        <p:nvPicPr>
          <p:cNvPr id="2" name="Obraz 1"/>
          <p:cNvPicPr>
            <a:picLocks noChangeAspect="1"/>
          </p:cNvPicPr>
          <p:nvPr/>
        </p:nvPicPr>
        <p:blipFill rotWithShape="1">
          <a:blip r:embed="rId2" cstate="print"/>
          <a:srcRect l="11413" t="28989" r="15350" b="3779"/>
          <a:stretch/>
        </p:blipFill>
        <p:spPr>
          <a:xfrm>
            <a:off x="215898" y="332656"/>
            <a:ext cx="8789474" cy="4536504"/>
          </a:xfrm>
          <a:prstGeom prst="rect">
            <a:avLst/>
          </a:prstGeom>
        </p:spPr>
      </p:pic>
    </p:spTree>
    <p:extLst>
      <p:ext uri="{BB962C8B-B14F-4D97-AF65-F5344CB8AC3E}">
        <p14:creationId xmlns:p14="http://schemas.microsoft.com/office/powerpoint/2010/main" val="25043925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251520" y="1196752"/>
            <a:ext cx="8784976" cy="4680520"/>
          </a:xfrm>
        </p:spPr>
        <p:txBody>
          <a:bodyPr>
            <a:normAutofit/>
          </a:bodyPr>
          <a:lstStyle/>
          <a:p>
            <a:pPr marL="514350" indent="-514350">
              <a:buAutoNum type="alphaUcParenR"/>
            </a:pPr>
            <a:r>
              <a:rPr lang="pl-PL" sz="2800" b="1" dirty="0" smtClean="0">
                <a:solidFill>
                  <a:srgbClr val="0070C0"/>
                </a:solidFill>
                <a:latin typeface="Arial" panose="020B0604020202020204" pitchFamily="34" charset="0"/>
                <a:cs typeface="Arial" panose="020B0604020202020204" pitchFamily="34" charset="0"/>
              </a:rPr>
              <a:t>NA ETAPIE PROJEKTOWANIA</a:t>
            </a:r>
          </a:p>
          <a:p>
            <a:pPr marL="0" indent="0">
              <a:buNone/>
            </a:pPr>
            <a:endParaRPr lang="pl-PL" sz="2000" b="1" dirty="0" smtClean="0">
              <a:solidFill>
                <a:srgbClr val="0070C0"/>
              </a:solidFill>
              <a:latin typeface="Arial" panose="020B0604020202020204" pitchFamily="34" charset="0"/>
              <a:cs typeface="Arial" panose="020B0604020202020204" pitchFamily="34" charset="0"/>
            </a:endParaRPr>
          </a:p>
          <a:p>
            <a:pPr algn="just">
              <a:spcAft>
                <a:spcPts val="1800"/>
              </a:spcAft>
            </a:pPr>
            <a:r>
              <a:rPr lang="pl-PL" sz="2000" b="1" dirty="0" smtClean="0">
                <a:latin typeface="Arial" panose="020B0604020202020204" pitchFamily="34" charset="0"/>
                <a:cs typeface="Arial" panose="020B0604020202020204" pitchFamily="34" charset="0"/>
              </a:rPr>
              <a:t>Duży wybór różnych rozwiązań w zakresie POŚ</a:t>
            </a:r>
          </a:p>
          <a:p>
            <a:pPr algn="just">
              <a:spcAft>
                <a:spcPts val="1800"/>
              </a:spcAft>
            </a:pPr>
            <a:r>
              <a:rPr lang="pl-PL" sz="2000" b="1" dirty="0" smtClean="0">
                <a:latin typeface="Arial" panose="020B0604020202020204" pitchFamily="34" charset="0"/>
                <a:cs typeface="Arial" panose="020B0604020202020204" pitchFamily="34" charset="0"/>
              </a:rPr>
              <a:t>Szeroki zakres literatury związanej z POŚ</a:t>
            </a:r>
          </a:p>
          <a:p>
            <a:pPr algn="just">
              <a:spcAft>
                <a:spcPts val="1800"/>
              </a:spcAft>
            </a:pPr>
            <a:r>
              <a:rPr lang="pl-PL" sz="2000" b="1" dirty="0" smtClean="0">
                <a:latin typeface="Arial" panose="020B0604020202020204" pitchFamily="34" charset="0"/>
                <a:cs typeface="Arial" panose="020B0604020202020204" pitchFamily="34" charset="0"/>
              </a:rPr>
              <a:t>Duży wybór firm produkujących POŚ</a:t>
            </a:r>
          </a:p>
          <a:p>
            <a:pPr algn="just">
              <a:spcAft>
                <a:spcPts val="1800"/>
              </a:spcAft>
            </a:pPr>
            <a:r>
              <a:rPr lang="pl-PL" sz="2000" b="1" dirty="0" smtClean="0">
                <a:latin typeface="Arial" panose="020B0604020202020204" pitchFamily="34" charset="0"/>
                <a:cs typeface="Arial" panose="020B0604020202020204" pitchFamily="34" charset="0"/>
              </a:rPr>
              <a:t>Duży wybór projektantów POŚ</a:t>
            </a:r>
          </a:p>
          <a:p>
            <a:pPr algn="just">
              <a:spcAft>
                <a:spcPts val="1800"/>
              </a:spcAft>
            </a:pPr>
            <a:endParaRPr lang="pl-PL" sz="2000" b="1" dirty="0">
              <a:latin typeface="Arial" panose="020B0604020202020204" pitchFamily="34" charset="0"/>
              <a:cs typeface="Arial" panose="020B0604020202020204" pitchFamily="34" charset="0"/>
            </a:endParaRPr>
          </a:p>
        </p:txBody>
      </p:sp>
      <p:sp>
        <p:nvSpPr>
          <p:cNvPr id="4" name="Tytuł 3"/>
          <p:cNvSpPr>
            <a:spLocks noGrp="1"/>
          </p:cNvSpPr>
          <p:nvPr>
            <p:ph type="title"/>
          </p:nvPr>
        </p:nvSpPr>
        <p:spPr>
          <a:xfrm>
            <a:off x="323528" y="116632"/>
            <a:ext cx="8229600" cy="634082"/>
          </a:xfrm>
        </p:spPr>
        <p:txBody>
          <a:bodyPr>
            <a:normAutofit fontScale="90000"/>
          </a:bodyPr>
          <a:lstStyle/>
          <a:p>
            <a:r>
              <a:rPr lang="pl-PL" b="1" dirty="0" smtClean="0"/>
              <a:t>Szanse związane z POŚ</a:t>
            </a:r>
            <a:endParaRPr lang="pl-PL" b="1" dirty="0"/>
          </a:p>
        </p:txBody>
      </p:sp>
    </p:spTree>
    <p:extLst>
      <p:ext uri="{BB962C8B-B14F-4D97-AF65-F5344CB8AC3E}">
        <p14:creationId xmlns:p14="http://schemas.microsoft.com/office/powerpoint/2010/main" val="68731158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215898" y="5877272"/>
            <a:ext cx="87849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dirty="0"/>
              <a:t>Podział złóż biologicznych ze względu na kontakt ścieków z błoną biologiczną</a:t>
            </a:r>
            <a:endParaRPr lang="pl-PL" sz="2000" b="1" i="1" dirty="0"/>
          </a:p>
        </p:txBody>
      </p:sp>
      <p:graphicFrame>
        <p:nvGraphicFramePr>
          <p:cNvPr id="3" name="Diagram 2"/>
          <p:cNvGraphicFramePr/>
          <p:nvPr>
            <p:extLst/>
          </p:nvPr>
        </p:nvGraphicFramePr>
        <p:xfrm>
          <a:off x="323528" y="404664"/>
          <a:ext cx="8496944"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630427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215898" y="5877272"/>
            <a:ext cx="87849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dirty="0"/>
              <a:t>Przykład złoża biologicznego tarczowego jako drugi stopień przydomowej oczyszczalni </a:t>
            </a:r>
            <a:r>
              <a:rPr lang="pl-PL" sz="2000" dirty="0" smtClean="0"/>
              <a:t>ścieków</a:t>
            </a:r>
            <a:endParaRPr lang="pl-PL" sz="2000" b="1" i="1" dirty="0"/>
          </a:p>
        </p:txBody>
      </p:sp>
      <p:pic>
        <p:nvPicPr>
          <p:cNvPr id="3" name="Obraz 2" descr="http://instalator.pl/wp-content/uploads/2012/05/2012_201205_MI_piasny165-2_700px.jpg"/>
          <p:cNvPicPr/>
          <p:nvPr/>
        </p:nvPicPr>
        <p:blipFill rotWithShape="1">
          <a:blip r:embed="rId2" cstate="print">
            <a:extLst>
              <a:ext uri="{28A0092B-C50C-407E-A947-70E740481C1C}">
                <a14:useLocalDpi xmlns:a14="http://schemas.microsoft.com/office/drawing/2010/main" val="0"/>
              </a:ext>
            </a:extLst>
          </a:blip>
          <a:srcRect/>
          <a:stretch/>
        </p:blipFill>
        <p:spPr bwMode="auto">
          <a:xfrm>
            <a:off x="1763688" y="260648"/>
            <a:ext cx="5040560" cy="576064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630762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215898" y="5877272"/>
            <a:ext cx="87849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dirty="0"/>
              <a:t>Złoże biologiczne </a:t>
            </a:r>
            <a:r>
              <a:rPr lang="pl-PL" sz="2000" dirty="0" smtClean="0"/>
              <a:t>zraszane</a:t>
            </a:r>
            <a:endParaRPr lang="pl-PL" sz="2000" b="1" i="1" dirty="0"/>
          </a:p>
        </p:txBody>
      </p:sp>
      <p:pic>
        <p:nvPicPr>
          <p:cNvPr id="5" name="Obraz 4"/>
          <p:cNvPicPr/>
          <p:nvPr/>
        </p:nvPicPr>
        <p:blipFill rotWithShape="1">
          <a:blip r:embed="rId2" cstate="print">
            <a:extLst>
              <a:ext uri="{28A0092B-C50C-407E-A947-70E740481C1C}">
                <a14:useLocalDpi xmlns:a14="http://schemas.microsoft.com/office/drawing/2010/main" val="0"/>
              </a:ext>
            </a:extLst>
          </a:blip>
          <a:srcRect/>
          <a:stretch/>
        </p:blipFill>
        <p:spPr bwMode="auto">
          <a:xfrm>
            <a:off x="899592" y="476672"/>
            <a:ext cx="6696744" cy="5400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4726265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215898" y="5877272"/>
            <a:ext cx="87849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dirty="0"/>
              <a:t>Uproszczony schemat technologiczny małego sytemu oczyszczania ścieków bytowych ze złożem biologicznym</a:t>
            </a:r>
            <a:endParaRPr lang="pl-PL" sz="2000" b="1" i="1" dirty="0"/>
          </a:p>
        </p:txBody>
      </p:sp>
      <p:pic>
        <p:nvPicPr>
          <p:cNvPr id="3" name="Obraz 2"/>
          <p:cNvPicPr/>
          <p:nvPr/>
        </p:nvPicPr>
        <p:blipFill>
          <a:blip r:embed="rId2" cstate="print"/>
          <a:srcRect l="12898" t="42602" r="14030" b="21173"/>
          <a:stretch>
            <a:fillRect/>
          </a:stretch>
        </p:blipFill>
        <p:spPr bwMode="auto">
          <a:xfrm>
            <a:off x="215898" y="1700808"/>
            <a:ext cx="8784976" cy="3456383"/>
          </a:xfrm>
          <a:prstGeom prst="rect">
            <a:avLst/>
          </a:prstGeom>
          <a:noFill/>
          <a:ln w="9525">
            <a:noFill/>
            <a:miter lim="800000"/>
            <a:headEnd/>
            <a:tailEnd/>
          </a:ln>
        </p:spPr>
      </p:pic>
    </p:spTree>
    <p:extLst>
      <p:ext uri="{BB962C8B-B14F-4D97-AF65-F5344CB8AC3E}">
        <p14:creationId xmlns:p14="http://schemas.microsoft.com/office/powerpoint/2010/main" val="18064808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215898" y="5949280"/>
            <a:ext cx="87849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pl-PL" sz="2000" b="1" i="1" dirty="0"/>
          </a:p>
        </p:txBody>
      </p:sp>
      <p:sp>
        <p:nvSpPr>
          <p:cNvPr id="8" name="Tytuł 1"/>
          <p:cNvSpPr txBox="1">
            <a:spLocks/>
          </p:cNvSpPr>
          <p:nvPr/>
        </p:nvSpPr>
        <p:spPr>
          <a:xfrm>
            <a:off x="26293" y="1556792"/>
            <a:ext cx="8784976" cy="15841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7200" b="1" i="1" dirty="0" smtClean="0">
                <a:latin typeface="Arial" panose="020B0604020202020204" pitchFamily="34" charset="0"/>
                <a:cs typeface="Arial" panose="020B0604020202020204" pitchFamily="34" charset="0"/>
              </a:rPr>
              <a:t>Oczyszczalnie hydrofitowe</a:t>
            </a:r>
            <a:endParaRPr lang="pl-PL" sz="72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858908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215898" y="5877272"/>
            <a:ext cx="87849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dirty="0"/>
              <a:t>Schemat blokowy pojedynczego systemu oczyszczania ścieków z wykorzystaniem złoża porośniętego roślinnością </a:t>
            </a:r>
            <a:endParaRPr lang="pl-PL" sz="2000" b="1" i="1" dirty="0"/>
          </a:p>
        </p:txBody>
      </p:sp>
      <p:graphicFrame>
        <p:nvGraphicFramePr>
          <p:cNvPr id="5" name="Diagram 4"/>
          <p:cNvGraphicFramePr/>
          <p:nvPr>
            <p:extLst/>
          </p:nvPr>
        </p:nvGraphicFramePr>
        <p:xfrm>
          <a:off x="215898" y="476672"/>
          <a:ext cx="8784976" cy="439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656075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215898" y="5877272"/>
            <a:ext cx="87849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dirty="0"/>
              <a:t>Uproszczony podział oczyszczalni hydrofitowych</a:t>
            </a:r>
            <a:endParaRPr lang="pl-PL" sz="2000" b="1" i="1" dirty="0"/>
          </a:p>
        </p:txBody>
      </p:sp>
      <p:graphicFrame>
        <p:nvGraphicFramePr>
          <p:cNvPr id="5" name="Diagram 4"/>
          <p:cNvGraphicFramePr/>
          <p:nvPr>
            <p:extLst/>
          </p:nvPr>
        </p:nvGraphicFramePr>
        <p:xfrm>
          <a:off x="323528" y="332656"/>
          <a:ext cx="8496943"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18621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215898" y="5877272"/>
            <a:ext cx="87849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dirty="0"/>
              <a:t>Schemat systemu gruntowo-roślinnego z poziomym przepływem ścieków (FWS) [Osmólska–Mróz 1995]</a:t>
            </a:r>
            <a:endParaRPr lang="pl-PL" sz="2000" b="1" i="1" dirty="0"/>
          </a:p>
        </p:txBody>
      </p:sp>
      <p:pic>
        <p:nvPicPr>
          <p:cNvPr id="5" name="Obraz 4"/>
          <p:cNvPicPr/>
          <p:nvPr/>
        </p:nvPicPr>
        <p:blipFill rotWithShape="1">
          <a:blip r:embed="rId2" cstate="print">
            <a:extLst>
              <a:ext uri="{28A0092B-C50C-407E-A947-70E740481C1C}">
                <a14:useLocalDpi xmlns:a14="http://schemas.microsoft.com/office/drawing/2010/main" val="0"/>
              </a:ext>
            </a:extLst>
          </a:blip>
          <a:srcRect/>
          <a:stretch/>
        </p:blipFill>
        <p:spPr bwMode="auto">
          <a:xfrm>
            <a:off x="323528" y="1772816"/>
            <a:ext cx="8280920" cy="30243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7250513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215898" y="5877272"/>
            <a:ext cx="87849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dirty="0"/>
              <a:t>Oczyszczalnia hydrofitowa typu VSB – widok z góry (opracowanie własne)</a:t>
            </a:r>
            <a:endParaRPr lang="pl-PL" sz="2000" b="1" i="1" dirty="0"/>
          </a:p>
        </p:txBody>
      </p:sp>
      <p:pic>
        <p:nvPicPr>
          <p:cNvPr id="5" name="Obraz 4"/>
          <p:cNvPicPr/>
          <p:nvPr/>
        </p:nvPicPr>
        <p:blipFill rotWithShape="1">
          <a:blip r:embed="rId2" cstate="print">
            <a:extLst>
              <a:ext uri="{28A0092B-C50C-407E-A947-70E740481C1C}">
                <a14:useLocalDpi xmlns:a14="http://schemas.microsoft.com/office/drawing/2010/main" val="0"/>
              </a:ext>
            </a:extLst>
          </a:blip>
          <a:srcRect/>
          <a:stretch/>
        </p:blipFill>
        <p:spPr bwMode="auto">
          <a:xfrm>
            <a:off x="323528" y="188640"/>
            <a:ext cx="8352928" cy="532859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0661385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215898" y="5877272"/>
            <a:ext cx="87849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dirty="0"/>
              <a:t>Oczyszczalnia hydrofitowa typu VSB – przekrój podłużny (opracowanie własne)</a:t>
            </a:r>
            <a:endParaRPr lang="pl-PL" sz="2000" b="1" i="1" dirty="0"/>
          </a:p>
        </p:txBody>
      </p:sp>
      <p:pic>
        <p:nvPicPr>
          <p:cNvPr id="5" name="Obraz 4"/>
          <p:cNvPicPr/>
          <p:nvPr/>
        </p:nvPicPr>
        <p:blipFill rotWithShape="1">
          <a:blip r:embed="rId2" cstate="print">
            <a:extLst>
              <a:ext uri="{28A0092B-C50C-407E-A947-70E740481C1C}">
                <a14:useLocalDpi xmlns:a14="http://schemas.microsoft.com/office/drawing/2010/main" val="0"/>
              </a:ext>
            </a:extLst>
          </a:blip>
          <a:srcRect/>
          <a:stretch/>
        </p:blipFill>
        <p:spPr bwMode="auto">
          <a:xfrm>
            <a:off x="323528" y="1196752"/>
            <a:ext cx="8677346" cy="33123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477125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251520" y="1196752"/>
            <a:ext cx="8784976" cy="4680520"/>
          </a:xfrm>
        </p:spPr>
        <p:txBody>
          <a:bodyPr>
            <a:normAutofit/>
          </a:bodyPr>
          <a:lstStyle/>
          <a:p>
            <a:pPr marL="514350" indent="-514350">
              <a:buFont typeface="+mj-lt"/>
              <a:buAutoNum type="alphaUcPeriod" startAt="2"/>
            </a:pPr>
            <a:r>
              <a:rPr lang="pl-PL" sz="2800" b="1" dirty="0" smtClean="0">
                <a:solidFill>
                  <a:srgbClr val="0070C0"/>
                </a:solidFill>
                <a:latin typeface="Arial" panose="020B0604020202020204" pitchFamily="34" charset="0"/>
                <a:cs typeface="Arial" panose="020B0604020202020204" pitchFamily="34" charset="0"/>
              </a:rPr>
              <a:t>NA ETAPIE BUDOWY</a:t>
            </a:r>
          </a:p>
          <a:p>
            <a:pPr marL="0" indent="0">
              <a:buNone/>
            </a:pPr>
            <a:endParaRPr lang="pl-PL" sz="2000" b="1" dirty="0" smtClean="0">
              <a:solidFill>
                <a:srgbClr val="0070C0"/>
              </a:solidFill>
              <a:latin typeface="Arial" panose="020B0604020202020204" pitchFamily="34" charset="0"/>
              <a:cs typeface="Arial" panose="020B0604020202020204" pitchFamily="34" charset="0"/>
            </a:endParaRPr>
          </a:p>
          <a:p>
            <a:pPr algn="just">
              <a:spcAft>
                <a:spcPts val="1800"/>
              </a:spcAft>
            </a:pPr>
            <a:r>
              <a:rPr lang="pl-PL" sz="2000" b="1" dirty="0" smtClean="0">
                <a:latin typeface="Arial" panose="020B0604020202020204" pitchFamily="34" charset="0"/>
                <a:cs typeface="Arial" panose="020B0604020202020204" pitchFamily="34" charset="0"/>
              </a:rPr>
              <a:t>Wysokosprawny sprzęt budowlany (szybkość wykonania, dokładność wykonania zwłaszcza zagęszczanie gruntu pod POŚ)</a:t>
            </a:r>
          </a:p>
          <a:p>
            <a:pPr algn="just">
              <a:spcAft>
                <a:spcPts val="1800"/>
              </a:spcAft>
            </a:pPr>
            <a:r>
              <a:rPr lang="pl-PL" sz="2000" b="1" dirty="0" smtClean="0">
                <a:latin typeface="Arial" panose="020B0604020202020204" pitchFamily="34" charset="0"/>
                <a:cs typeface="Arial" panose="020B0604020202020204" pitchFamily="34" charset="0"/>
              </a:rPr>
              <a:t>Dostęp do szerokiej gamy materiałów</a:t>
            </a:r>
          </a:p>
          <a:p>
            <a:pPr algn="just">
              <a:spcAft>
                <a:spcPts val="1800"/>
              </a:spcAft>
            </a:pPr>
            <a:r>
              <a:rPr lang="pl-PL" sz="2000" b="1" dirty="0" smtClean="0">
                <a:latin typeface="Arial" panose="020B0604020202020204" pitchFamily="34" charset="0"/>
                <a:cs typeface="Arial" panose="020B0604020202020204" pitchFamily="34" charset="0"/>
              </a:rPr>
              <a:t>Dostęp do wysokowydajnych urządzeń typu pompy, dmuchawy itp.</a:t>
            </a:r>
          </a:p>
          <a:p>
            <a:pPr algn="just">
              <a:spcAft>
                <a:spcPts val="1800"/>
              </a:spcAft>
            </a:pPr>
            <a:r>
              <a:rPr lang="pl-PL" sz="2000" b="1" dirty="0" smtClean="0">
                <a:latin typeface="Arial" panose="020B0604020202020204" pitchFamily="34" charset="0"/>
                <a:cs typeface="Arial" panose="020B0604020202020204" pitchFamily="34" charset="0"/>
              </a:rPr>
              <a:t>Wykwalifikowany personel techniczny</a:t>
            </a:r>
          </a:p>
          <a:p>
            <a:pPr algn="just">
              <a:spcAft>
                <a:spcPts val="1800"/>
              </a:spcAft>
            </a:pPr>
            <a:endParaRPr lang="pl-PL" sz="2000" b="1" dirty="0">
              <a:latin typeface="Arial" panose="020B0604020202020204" pitchFamily="34" charset="0"/>
              <a:cs typeface="Arial" panose="020B0604020202020204" pitchFamily="34" charset="0"/>
            </a:endParaRPr>
          </a:p>
        </p:txBody>
      </p:sp>
      <p:sp>
        <p:nvSpPr>
          <p:cNvPr id="4" name="Tytuł 3"/>
          <p:cNvSpPr>
            <a:spLocks noGrp="1"/>
          </p:cNvSpPr>
          <p:nvPr>
            <p:ph type="title"/>
          </p:nvPr>
        </p:nvSpPr>
        <p:spPr>
          <a:xfrm>
            <a:off x="323528" y="116632"/>
            <a:ext cx="8229600" cy="634082"/>
          </a:xfrm>
        </p:spPr>
        <p:txBody>
          <a:bodyPr>
            <a:normAutofit fontScale="90000"/>
          </a:bodyPr>
          <a:lstStyle/>
          <a:p>
            <a:r>
              <a:rPr lang="pl-PL" b="1" dirty="0" smtClean="0"/>
              <a:t>Szanse związane z POŚ</a:t>
            </a:r>
            <a:endParaRPr lang="pl-PL" b="1" dirty="0"/>
          </a:p>
        </p:txBody>
      </p:sp>
    </p:spTree>
    <p:extLst>
      <p:ext uri="{BB962C8B-B14F-4D97-AF65-F5344CB8AC3E}">
        <p14:creationId xmlns:p14="http://schemas.microsoft.com/office/powerpoint/2010/main" val="253249455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215898" y="5949280"/>
            <a:ext cx="87849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pl-PL" sz="2000" b="1" i="1" dirty="0"/>
          </a:p>
        </p:txBody>
      </p:sp>
      <p:sp>
        <p:nvSpPr>
          <p:cNvPr id="8" name="Tytuł 1"/>
          <p:cNvSpPr txBox="1">
            <a:spLocks/>
          </p:cNvSpPr>
          <p:nvPr/>
        </p:nvSpPr>
        <p:spPr>
          <a:xfrm>
            <a:off x="26293" y="1556792"/>
            <a:ext cx="8784976" cy="15841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7200" b="1" i="1" dirty="0" smtClean="0">
                <a:latin typeface="Arial" panose="020B0604020202020204" pitchFamily="34" charset="0"/>
                <a:cs typeface="Arial" panose="020B0604020202020204" pitchFamily="34" charset="0"/>
              </a:rPr>
              <a:t>Oczyszczalnie typu MBBR </a:t>
            </a:r>
          </a:p>
          <a:p>
            <a:r>
              <a:rPr lang="pl-PL" sz="5400" b="1" i="1" dirty="0" smtClean="0">
                <a:latin typeface="Arial" panose="020B0604020202020204" pitchFamily="34" charset="0"/>
                <a:cs typeface="Arial" panose="020B0604020202020204" pitchFamily="34" charset="0"/>
              </a:rPr>
              <a:t>(</a:t>
            </a:r>
            <a:r>
              <a:rPr lang="pl-PL" sz="5400" dirty="0" err="1"/>
              <a:t>Moving</a:t>
            </a:r>
            <a:r>
              <a:rPr lang="pl-PL" sz="5400" dirty="0"/>
              <a:t> Bed </a:t>
            </a:r>
            <a:r>
              <a:rPr lang="pl-PL" sz="5400" dirty="0" err="1"/>
              <a:t>Biofilm</a:t>
            </a:r>
            <a:r>
              <a:rPr lang="pl-PL" sz="5400" dirty="0"/>
              <a:t> </a:t>
            </a:r>
            <a:r>
              <a:rPr lang="pl-PL" sz="5400" dirty="0" err="1"/>
              <a:t>Reactor</a:t>
            </a:r>
            <a:r>
              <a:rPr lang="pl-PL" sz="5400" b="1" i="1" dirty="0" smtClean="0">
                <a:latin typeface="Arial" panose="020B0604020202020204" pitchFamily="34" charset="0"/>
                <a:cs typeface="Arial" panose="020B0604020202020204" pitchFamily="34" charset="0"/>
              </a:rPr>
              <a:t>)</a:t>
            </a:r>
            <a:endParaRPr lang="pl-PL" sz="54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22861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215898" y="5877272"/>
            <a:ext cx="87849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dirty="0"/>
              <a:t>Podstawowy układ technologiczny przydomowej oczyszczalni ścieków z wykorzystaniem reaktora ze złożem ruchomym</a:t>
            </a:r>
            <a:endParaRPr lang="pl-PL" sz="2000" b="1" i="1" dirty="0"/>
          </a:p>
        </p:txBody>
      </p:sp>
      <p:pic>
        <p:nvPicPr>
          <p:cNvPr id="6" name="Obraz 5"/>
          <p:cNvPicPr/>
          <p:nvPr/>
        </p:nvPicPr>
        <p:blipFill>
          <a:blip r:embed="rId2" cstate="print"/>
          <a:srcRect l="1113" t="31502" r="11961" b="21612"/>
          <a:stretch>
            <a:fillRect/>
          </a:stretch>
        </p:blipFill>
        <p:spPr bwMode="auto">
          <a:xfrm>
            <a:off x="0" y="1844824"/>
            <a:ext cx="9000874" cy="3168352"/>
          </a:xfrm>
          <a:prstGeom prst="rect">
            <a:avLst/>
          </a:prstGeom>
          <a:noFill/>
          <a:ln w="9525">
            <a:noFill/>
            <a:miter lim="800000"/>
            <a:headEnd/>
            <a:tailEnd/>
          </a:ln>
        </p:spPr>
      </p:pic>
    </p:spTree>
    <p:extLst>
      <p:ext uri="{BB962C8B-B14F-4D97-AF65-F5344CB8AC3E}">
        <p14:creationId xmlns:p14="http://schemas.microsoft.com/office/powerpoint/2010/main" val="291566129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215898" y="5877272"/>
            <a:ext cx="87849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dirty="0"/>
              <a:t>Uproszczony schemat reaktora ze złożem ruchomym</a:t>
            </a:r>
            <a:endParaRPr lang="pl-PL" sz="2000" b="1" i="1" dirty="0"/>
          </a:p>
        </p:txBody>
      </p:sp>
      <p:pic>
        <p:nvPicPr>
          <p:cNvPr id="3" name="Obraz 2"/>
          <p:cNvPicPr/>
          <p:nvPr/>
        </p:nvPicPr>
        <p:blipFill>
          <a:blip r:embed="rId2" cstate="print"/>
          <a:srcRect l="20642" t="19412" r="22222" b="10588"/>
          <a:stretch>
            <a:fillRect/>
          </a:stretch>
        </p:blipFill>
        <p:spPr bwMode="auto">
          <a:xfrm>
            <a:off x="222119" y="188640"/>
            <a:ext cx="8648455" cy="5544616"/>
          </a:xfrm>
          <a:prstGeom prst="rect">
            <a:avLst/>
          </a:prstGeom>
          <a:noFill/>
          <a:ln w="9525">
            <a:noFill/>
            <a:miter lim="800000"/>
            <a:headEnd/>
            <a:tailEnd/>
          </a:ln>
        </p:spPr>
      </p:pic>
    </p:spTree>
    <p:extLst>
      <p:ext uri="{BB962C8B-B14F-4D97-AF65-F5344CB8AC3E}">
        <p14:creationId xmlns:p14="http://schemas.microsoft.com/office/powerpoint/2010/main" val="246724757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215898" y="5877272"/>
            <a:ext cx="87849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dirty="0"/>
              <a:t>Podział reaktorów ze złożem ruchomym ze względu na rodzaj realizowanych procesów oczyszczania ścieków</a:t>
            </a:r>
            <a:endParaRPr lang="pl-PL" sz="2000" b="1" i="1" dirty="0"/>
          </a:p>
        </p:txBody>
      </p:sp>
      <p:graphicFrame>
        <p:nvGraphicFramePr>
          <p:cNvPr id="3" name="Diagram 2"/>
          <p:cNvGraphicFramePr/>
          <p:nvPr>
            <p:extLst/>
          </p:nvPr>
        </p:nvGraphicFramePr>
        <p:xfrm>
          <a:off x="215898" y="620688"/>
          <a:ext cx="8784976" cy="360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8703177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215898" y="5877272"/>
            <a:ext cx="87849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dirty="0"/>
              <a:t>Przykłady nośnika biomasy (kształtek </a:t>
            </a:r>
            <a:r>
              <a:rPr lang="pl-PL" sz="2000" dirty="0" err="1"/>
              <a:t>drobnośrednicowych</a:t>
            </a:r>
            <a:r>
              <a:rPr lang="pl-PL" sz="2000" dirty="0"/>
              <a:t>) firmy 2hplatic </a:t>
            </a:r>
            <a:endParaRPr lang="pl-PL" sz="2000" dirty="0" smtClean="0"/>
          </a:p>
          <a:p>
            <a:r>
              <a:rPr lang="pl-PL" sz="2000" dirty="0" smtClean="0"/>
              <a:t>(</a:t>
            </a:r>
            <a:r>
              <a:rPr lang="pl-PL" sz="2000" dirty="0"/>
              <a:t>K. Chmielowski)</a:t>
            </a:r>
          </a:p>
        </p:txBody>
      </p:sp>
      <p:pic>
        <p:nvPicPr>
          <p:cNvPr id="3" name="Obraz 2" descr="20170113_162229.jpg"/>
          <p:cNvPicPr/>
          <p:nvPr/>
        </p:nvPicPr>
        <p:blipFill>
          <a:blip r:embed="rId2" cstate="print"/>
          <a:srcRect l="21653" t="9412" r="15207" b="10882"/>
          <a:stretch>
            <a:fillRect/>
          </a:stretch>
        </p:blipFill>
        <p:spPr>
          <a:xfrm>
            <a:off x="539552" y="476672"/>
            <a:ext cx="7848872" cy="4968552"/>
          </a:xfrm>
          <a:prstGeom prst="rect">
            <a:avLst/>
          </a:prstGeom>
        </p:spPr>
      </p:pic>
    </p:spTree>
    <p:extLst>
      <p:ext uri="{BB962C8B-B14F-4D97-AF65-F5344CB8AC3E}">
        <p14:creationId xmlns:p14="http://schemas.microsoft.com/office/powerpoint/2010/main" val="364423899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215898" y="5949280"/>
            <a:ext cx="87849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pl-PL" sz="2000" b="1" i="1" dirty="0"/>
          </a:p>
        </p:txBody>
      </p:sp>
      <p:sp>
        <p:nvSpPr>
          <p:cNvPr id="8" name="Tytuł 1"/>
          <p:cNvSpPr txBox="1">
            <a:spLocks/>
          </p:cNvSpPr>
          <p:nvPr/>
        </p:nvSpPr>
        <p:spPr>
          <a:xfrm>
            <a:off x="26293" y="1556792"/>
            <a:ext cx="8784976" cy="15841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7200" b="1" i="1" dirty="0" smtClean="0">
                <a:latin typeface="Arial" panose="020B0604020202020204" pitchFamily="34" charset="0"/>
                <a:cs typeface="Arial" panose="020B0604020202020204" pitchFamily="34" charset="0"/>
              </a:rPr>
              <a:t>Filtry piaskowe</a:t>
            </a:r>
            <a:endParaRPr lang="pl-PL" sz="54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181041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215898" y="5877272"/>
            <a:ext cx="87849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dirty="0"/>
              <a:t>Podział filtrów </a:t>
            </a:r>
            <a:r>
              <a:rPr lang="pl-PL" sz="2000" dirty="0" smtClean="0"/>
              <a:t>piaskowych</a:t>
            </a:r>
            <a:endParaRPr lang="pl-PL" sz="2000" b="1" i="1" dirty="0"/>
          </a:p>
        </p:txBody>
      </p:sp>
      <p:graphicFrame>
        <p:nvGraphicFramePr>
          <p:cNvPr id="3" name="Diagram 2"/>
          <p:cNvGraphicFramePr/>
          <p:nvPr>
            <p:extLst/>
          </p:nvPr>
        </p:nvGraphicFramePr>
        <p:xfrm>
          <a:off x="215898" y="332656"/>
          <a:ext cx="8604574"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550105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215898" y="5877272"/>
            <a:ext cx="87849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dirty="0"/>
              <a:t>Filtr piaskowy o przepływie pionowym – widok z góry (1 – przewód rozprowadzający, 2 – przewód zbierający, 3 – studzienka rozdzielcza, 4 – studzienka zbiorcza, 5 – rura wywiewna</a:t>
            </a:r>
            <a:r>
              <a:rPr lang="pl-PL" sz="2000" dirty="0" smtClean="0"/>
              <a:t>)</a:t>
            </a:r>
            <a:endParaRPr lang="pl-PL" sz="2000" b="1" i="1" dirty="0"/>
          </a:p>
        </p:txBody>
      </p:sp>
      <p:pic>
        <p:nvPicPr>
          <p:cNvPr id="2" name="Obraz 1"/>
          <p:cNvPicPr>
            <a:picLocks noChangeAspect="1"/>
          </p:cNvPicPr>
          <p:nvPr/>
        </p:nvPicPr>
        <p:blipFill rotWithShape="1">
          <a:blip r:embed="rId2" cstate="print"/>
          <a:srcRect l="9838" t="23387" r="11413" b="3778"/>
          <a:stretch/>
        </p:blipFill>
        <p:spPr>
          <a:xfrm>
            <a:off x="182835" y="764704"/>
            <a:ext cx="8724044" cy="4536504"/>
          </a:xfrm>
          <a:prstGeom prst="rect">
            <a:avLst/>
          </a:prstGeom>
        </p:spPr>
      </p:pic>
    </p:spTree>
    <p:extLst>
      <p:ext uri="{BB962C8B-B14F-4D97-AF65-F5344CB8AC3E}">
        <p14:creationId xmlns:p14="http://schemas.microsoft.com/office/powerpoint/2010/main" val="168645960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215898" y="5877272"/>
            <a:ext cx="87849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dirty="0"/>
              <a:t>Filtr piaskowy o przepływie pionowym – przekrój </a:t>
            </a:r>
            <a:r>
              <a:rPr lang="pl-PL" sz="2000" dirty="0" smtClean="0"/>
              <a:t>poprzeczny</a:t>
            </a:r>
            <a:endParaRPr lang="pl-PL" sz="2000" b="1" i="1" dirty="0"/>
          </a:p>
        </p:txBody>
      </p:sp>
      <p:pic>
        <p:nvPicPr>
          <p:cNvPr id="2" name="Obraz 1"/>
          <p:cNvPicPr>
            <a:picLocks noChangeAspect="1"/>
          </p:cNvPicPr>
          <p:nvPr/>
        </p:nvPicPr>
        <p:blipFill rotWithShape="1">
          <a:blip r:embed="rId2" cstate="print"/>
          <a:srcRect l="21650" t="38795" r="15350" b="17784"/>
          <a:stretch/>
        </p:blipFill>
        <p:spPr>
          <a:xfrm>
            <a:off x="215898" y="1268760"/>
            <a:ext cx="8733870" cy="3384376"/>
          </a:xfrm>
          <a:prstGeom prst="rect">
            <a:avLst/>
          </a:prstGeom>
        </p:spPr>
      </p:pic>
    </p:spTree>
    <p:extLst>
      <p:ext uri="{BB962C8B-B14F-4D97-AF65-F5344CB8AC3E}">
        <p14:creationId xmlns:p14="http://schemas.microsoft.com/office/powerpoint/2010/main" val="209226172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201" name="AutoShape 44"/>
          <p:cNvSpPr>
            <a:spLocks noChangeArrowheads="1"/>
          </p:cNvSpPr>
          <p:nvPr/>
        </p:nvSpPr>
        <p:spPr bwMode="auto">
          <a:xfrm>
            <a:off x="215900" y="152400"/>
            <a:ext cx="8820150" cy="828675"/>
          </a:xfrm>
          <a:prstGeom prst="roundRect">
            <a:avLst>
              <a:gd name="adj" fmla="val 16667"/>
            </a:avLst>
          </a:prstGeom>
          <a:solidFill>
            <a:srgbClr val="FF0000"/>
          </a:solidFill>
          <a:ln w="28575" algn="ctr">
            <a:solidFill>
              <a:schemeClr val="tx1"/>
            </a:solidFill>
            <a:round/>
            <a:headEnd/>
            <a:tailEnd/>
          </a:ln>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pl-PL" altLang="pl-PL" b="0"/>
          </a:p>
        </p:txBody>
      </p:sp>
      <p:sp>
        <p:nvSpPr>
          <p:cNvPr id="221202" name="AutoShape 45"/>
          <p:cNvSpPr>
            <a:spLocks noChangeArrowheads="1"/>
          </p:cNvSpPr>
          <p:nvPr/>
        </p:nvSpPr>
        <p:spPr bwMode="auto">
          <a:xfrm>
            <a:off x="323850" y="260350"/>
            <a:ext cx="8640763" cy="539750"/>
          </a:xfrm>
          <a:prstGeom prst="roundRect">
            <a:avLst>
              <a:gd name="adj" fmla="val 16667"/>
            </a:avLst>
          </a:prstGeom>
          <a:solidFill>
            <a:schemeClr val="bg1"/>
          </a:solidFill>
          <a:ln w="28575" algn="ctr">
            <a:solidFill>
              <a:schemeClr val="tx1"/>
            </a:solidFill>
            <a:round/>
            <a:headEnd/>
            <a:tailEnd/>
          </a:ln>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pl-PL" altLang="pl-PL" b="0"/>
          </a:p>
        </p:txBody>
      </p:sp>
      <p:sp>
        <p:nvSpPr>
          <p:cNvPr id="221188" name="Rectangle 5"/>
          <p:cNvSpPr>
            <a:spLocks noChangeArrowheads="1"/>
          </p:cNvSpPr>
          <p:nvPr/>
        </p:nvSpPr>
        <p:spPr bwMode="auto">
          <a:xfrm>
            <a:off x="4479925" y="16081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pl-PL" altLang="pl-PL" b="0"/>
          </a:p>
        </p:txBody>
      </p:sp>
      <p:graphicFrame>
        <p:nvGraphicFramePr>
          <p:cNvPr id="472068" name="Object 4"/>
          <p:cNvGraphicFramePr>
            <a:graphicFrameLocks noChangeAspect="1"/>
          </p:cNvGraphicFramePr>
          <p:nvPr/>
        </p:nvGraphicFramePr>
        <p:xfrm>
          <a:off x="1079500" y="1065213"/>
          <a:ext cx="7091363" cy="5135562"/>
        </p:xfrm>
        <a:graphic>
          <a:graphicData uri="http://schemas.openxmlformats.org/presentationml/2006/ole">
            <mc:AlternateContent xmlns:mc="http://schemas.openxmlformats.org/markup-compatibility/2006">
              <mc:Choice xmlns:v="urn:schemas-microsoft-com:vml" Requires="v">
                <p:oleObj spid="_x0000_s2054" name="AutoCAD Drawing" r:id="rId3" imgW="8810625" imgH="5353050" progId="">
                  <p:embed/>
                </p:oleObj>
              </mc:Choice>
              <mc:Fallback>
                <p:oleObj name="AutoCAD Drawing" r:id="rId3" imgW="8810625" imgH="5353050"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l="6783" r="9315"/>
                      <a:stretch>
                        <a:fillRect/>
                      </a:stretch>
                    </p:blipFill>
                    <p:spPr bwMode="auto">
                      <a:xfrm>
                        <a:off x="1079500" y="1065213"/>
                        <a:ext cx="7091363" cy="5135562"/>
                      </a:xfrm>
                      <a:prstGeom prst="rect">
                        <a:avLst/>
                      </a:prstGeom>
                      <a:solidFill>
                        <a:schemeClr val="bg1"/>
                      </a:solidFill>
                    </p:spPr>
                  </p:pic>
                </p:oleObj>
              </mc:Fallback>
            </mc:AlternateContent>
          </a:graphicData>
        </a:graphic>
      </p:graphicFrame>
      <p:sp>
        <p:nvSpPr>
          <p:cNvPr id="221192" name="Rectangle 13"/>
          <p:cNvSpPr>
            <a:spLocks noChangeArrowheads="1"/>
          </p:cNvSpPr>
          <p:nvPr/>
        </p:nvSpPr>
        <p:spPr bwMode="auto">
          <a:xfrm>
            <a:off x="0" y="6273800"/>
            <a:ext cx="89646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838200" indent="-838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l-PL" altLang="pl-PL" sz="2000">
                <a:latin typeface="Times New Roman" panose="02020603050405020304" pitchFamily="18" charset="0"/>
              </a:rPr>
              <a:t>Filtr piaskowy w rowach wg DIN 4261</a:t>
            </a:r>
            <a:endParaRPr lang="pl-PL" altLang="pl-PL" sz="2000" b="0">
              <a:latin typeface="Times New Roman" panose="02020603050405020304" pitchFamily="18" charset="0"/>
            </a:endParaRPr>
          </a:p>
        </p:txBody>
      </p:sp>
      <p:sp>
        <p:nvSpPr>
          <p:cNvPr id="6179" name="Rectangle 35"/>
          <p:cNvSpPr>
            <a:spLocks noChangeArrowheads="1"/>
          </p:cNvSpPr>
          <p:nvPr/>
        </p:nvSpPr>
        <p:spPr bwMode="auto">
          <a:xfrm>
            <a:off x="287338" y="188913"/>
            <a:ext cx="971550" cy="900112"/>
          </a:xfrm>
          <a:prstGeom prst="rect">
            <a:avLst/>
          </a:prstGeom>
          <a:noFill/>
          <a:ln w="9525">
            <a:noFill/>
            <a:miter lim="800000"/>
            <a:headEnd/>
            <a:tailEnd/>
          </a:ln>
          <a:effectLst/>
        </p:spPr>
        <p:txBody>
          <a:bodyPr/>
          <a:lstStyle>
            <a:lvl1pPr>
              <a:tabLst>
                <a:tab pos="3044825" algn="l"/>
              </a:tabLst>
              <a:defRPr>
                <a:solidFill>
                  <a:schemeClr val="tx1"/>
                </a:solidFill>
                <a:latin typeface="Arial" panose="020B0604020202020204" pitchFamily="34" charset="0"/>
              </a:defRPr>
            </a:lvl1pPr>
            <a:lvl2pPr marL="742950" indent="-285750">
              <a:tabLst>
                <a:tab pos="3044825" algn="l"/>
              </a:tabLst>
              <a:defRPr>
                <a:solidFill>
                  <a:schemeClr val="tx1"/>
                </a:solidFill>
                <a:latin typeface="Arial" panose="020B0604020202020204" pitchFamily="34" charset="0"/>
              </a:defRPr>
            </a:lvl2pPr>
            <a:lvl3pPr marL="1143000" indent="-228600">
              <a:tabLst>
                <a:tab pos="3044825" algn="l"/>
              </a:tabLst>
              <a:defRPr>
                <a:solidFill>
                  <a:schemeClr val="tx1"/>
                </a:solidFill>
                <a:latin typeface="Arial" panose="020B0604020202020204" pitchFamily="34" charset="0"/>
              </a:defRPr>
            </a:lvl3pPr>
            <a:lvl4pPr marL="1600200" indent="-228600">
              <a:tabLst>
                <a:tab pos="3044825" algn="l"/>
              </a:tabLst>
              <a:defRPr>
                <a:solidFill>
                  <a:schemeClr val="tx1"/>
                </a:solidFill>
                <a:latin typeface="Arial" panose="020B0604020202020204" pitchFamily="34" charset="0"/>
              </a:defRPr>
            </a:lvl4pPr>
            <a:lvl5pPr marL="2057400" indent="-228600">
              <a:tabLst>
                <a:tab pos="3044825" algn="l"/>
              </a:tabLst>
              <a:defRPr>
                <a:solidFill>
                  <a:schemeClr val="tx1"/>
                </a:solidFill>
                <a:latin typeface="Arial" panose="020B0604020202020204" pitchFamily="34" charset="0"/>
              </a:defRPr>
            </a:lvl5pPr>
            <a:lvl6pPr marL="25146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6pPr>
            <a:lvl7pPr marL="29718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7pPr>
            <a:lvl8pPr marL="34290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8pPr>
            <a:lvl9pPr marL="38862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9pPr>
          </a:lstStyle>
          <a:p>
            <a:pPr algn="l" eaLnBrk="1" hangingPunct="1">
              <a:spcBef>
                <a:spcPct val="20000"/>
              </a:spcBef>
            </a:pPr>
            <a:endParaRPr lang="pl-PL" altLang="pl-PL" sz="3600" i="1" dirty="0">
              <a:effectLst>
                <a:outerShdw blurRad="38100" dist="38100" dir="2700000" algn="tl">
                  <a:srgbClr val="FFFFFF"/>
                </a:outerShdw>
              </a:effectLst>
            </a:endParaRPr>
          </a:p>
        </p:txBody>
      </p:sp>
      <p:sp>
        <p:nvSpPr>
          <p:cNvPr id="6185" name="Rectangle 41"/>
          <p:cNvSpPr>
            <a:spLocks noChangeArrowheads="1"/>
          </p:cNvSpPr>
          <p:nvPr/>
        </p:nvSpPr>
        <p:spPr bwMode="auto">
          <a:xfrm>
            <a:off x="1150938" y="296863"/>
            <a:ext cx="8497887" cy="179387"/>
          </a:xfrm>
          <a:prstGeom prst="rect">
            <a:avLst/>
          </a:prstGeom>
          <a:noFill/>
          <a:ln w="9525">
            <a:noFill/>
            <a:miter lim="800000"/>
            <a:headEnd/>
            <a:tailEnd/>
          </a:ln>
          <a:effectLst/>
        </p:spPr>
        <p:txBody>
          <a:bodyPr/>
          <a:lstStyle>
            <a:lvl1pPr marL="342900" indent="-342900">
              <a:tabLst>
                <a:tab pos="3044825" algn="l"/>
              </a:tabLst>
              <a:defRPr>
                <a:solidFill>
                  <a:schemeClr val="tx1"/>
                </a:solidFill>
                <a:latin typeface="Arial" panose="020B0604020202020204" pitchFamily="34" charset="0"/>
              </a:defRPr>
            </a:lvl1pPr>
            <a:lvl2pPr marL="742950" indent="-285750">
              <a:tabLst>
                <a:tab pos="3044825" algn="l"/>
              </a:tabLst>
              <a:defRPr>
                <a:solidFill>
                  <a:schemeClr val="tx1"/>
                </a:solidFill>
                <a:latin typeface="Arial" panose="020B0604020202020204" pitchFamily="34" charset="0"/>
              </a:defRPr>
            </a:lvl2pPr>
            <a:lvl3pPr marL="1143000" indent="-228600">
              <a:tabLst>
                <a:tab pos="3044825" algn="l"/>
              </a:tabLst>
              <a:defRPr>
                <a:solidFill>
                  <a:schemeClr val="tx1"/>
                </a:solidFill>
                <a:latin typeface="Arial" panose="020B0604020202020204" pitchFamily="34" charset="0"/>
              </a:defRPr>
            </a:lvl3pPr>
            <a:lvl4pPr marL="1600200" indent="-228600">
              <a:tabLst>
                <a:tab pos="3044825" algn="l"/>
              </a:tabLst>
              <a:defRPr>
                <a:solidFill>
                  <a:schemeClr val="tx1"/>
                </a:solidFill>
                <a:latin typeface="Arial" panose="020B0604020202020204" pitchFamily="34" charset="0"/>
              </a:defRPr>
            </a:lvl4pPr>
            <a:lvl5pPr marL="2057400" indent="-228600">
              <a:tabLst>
                <a:tab pos="3044825" algn="l"/>
              </a:tabLst>
              <a:defRPr>
                <a:solidFill>
                  <a:schemeClr val="tx1"/>
                </a:solidFill>
                <a:latin typeface="Arial" panose="020B0604020202020204" pitchFamily="34" charset="0"/>
              </a:defRPr>
            </a:lvl5pPr>
            <a:lvl6pPr marL="25146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6pPr>
            <a:lvl7pPr marL="29718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7pPr>
            <a:lvl8pPr marL="34290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8pPr>
            <a:lvl9pPr marL="38862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9pPr>
          </a:lstStyle>
          <a:p>
            <a:pPr algn="l" eaLnBrk="1" hangingPunct="1">
              <a:spcBef>
                <a:spcPct val="20000"/>
              </a:spcBef>
            </a:pPr>
            <a:r>
              <a:rPr lang="pl-PL" altLang="pl-PL" sz="2000">
                <a:effectLst>
                  <a:outerShdw blurRad="38100" dist="38100" dir="2700000" algn="tl">
                    <a:srgbClr val="FFFFFF"/>
                  </a:outerShdw>
                </a:effectLst>
                <a:latin typeface="Times New Roman" panose="02020603050405020304" pitchFamily="18" charset="0"/>
              </a:rPr>
              <a:t> </a:t>
            </a:r>
            <a:r>
              <a:rPr lang="pl-PL" altLang="pl-PL" sz="2400" i="1">
                <a:effectLst>
                  <a:outerShdw blurRad="38100" dist="38100" dir="2700000" algn="tl">
                    <a:srgbClr val="FFFFFF"/>
                  </a:outerShdw>
                </a:effectLst>
              </a:rPr>
              <a:t>FILTR  PIASKOWY O PRZEPŁYWIE PIONOWYM</a:t>
            </a:r>
          </a:p>
        </p:txBody>
      </p:sp>
    </p:spTree>
    <p:extLst>
      <p:ext uri="{BB962C8B-B14F-4D97-AF65-F5344CB8AC3E}">
        <p14:creationId xmlns:p14="http://schemas.microsoft.com/office/powerpoint/2010/main" val="4174646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72068"/>
                                        </p:tgtEl>
                                        <p:attrNameLst>
                                          <p:attrName>style.visibility</p:attrName>
                                        </p:attrNameLst>
                                      </p:cBhvr>
                                      <p:to>
                                        <p:strVal val="visible"/>
                                      </p:to>
                                    </p:set>
                                    <p:animEffect transition="in" filter="fade">
                                      <p:cBhvr>
                                        <p:cTn id="7" dur="500"/>
                                        <p:tgtEl>
                                          <p:spTgt spid="472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251520" y="1196752"/>
            <a:ext cx="8784976" cy="4680520"/>
          </a:xfrm>
        </p:spPr>
        <p:txBody>
          <a:bodyPr>
            <a:normAutofit/>
          </a:bodyPr>
          <a:lstStyle/>
          <a:p>
            <a:pPr marL="514350" indent="-514350">
              <a:buFont typeface="+mj-lt"/>
              <a:buAutoNum type="alphaUcPeriod" startAt="3"/>
            </a:pPr>
            <a:r>
              <a:rPr lang="pl-PL" sz="2800" b="1" dirty="0" smtClean="0">
                <a:solidFill>
                  <a:srgbClr val="0070C0"/>
                </a:solidFill>
                <a:latin typeface="Arial" panose="020B0604020202020204" pitchFamily="34" charset="0"/>
                <a:cs typeface="Arial" panose="020B0604020202020204" pitchFamily="34" charset="0"/>
              </a:rPr>
              <a:t>NA ETAPIE EKSPLOATACJI</a:t>
            </a:r>
          </a:p>
          <a:p>
            <a:pPr marL="0" indent="0">
              <a:buNone/>
            </a:pPr>
            <a:endParaRPr lang="pl-PL" sz="2000" b="1" dirty="0" smtClean="0">
              <a:solidFill>
                <a:srgbClr val="0070C0"/>
              </a:solidFill>
              <a:latin typeface="Arial" panose="020B0604020202020204" pitchFamily="34" charset="0"/>
              <a:cs typeface="Arial" panose="020B0604020202020204" pitchFamily="34" charset="0"/>
            </a:endParaRPr>
          </a:p>
          <a:p>
            <a:pPr marL="0" indent="0" algn="just">
              <a:spcAft>
                <a:spcPts val="1800"/>
              </a:spcAft>
              <a:buNone/>
            </a:pPr>
            <a:r>
              <a:rPr lang="pl-PL" sz="2000" b="1" dirty="0" smtClean="0">
                <a:latin typeface="Arial" panose="020B0604020202020204" pitchFamily="34" charset="0"/>
                <a:cs typeface="Arial" panose="020B0604020202020204" pitchFamily="34" charset="0"/>
              </a:rPr>
              <a:t>OPRACOWANIE SYSTEMU ZARZĄDZANIA POŚ</a:t>
            </a:r>
          </a:p>
          <a:p>
            <a:pPr algn="just">
              <a:spcAft>
                <a:spcPts val="1800"/>
              </a:spcAft>
              <a:buFontTx/>
              <a:buChar char="-"/>
            </a:pPr>
            <a:r>
              <a:rPr lang="pl-PL" sz="2000" b="1" dirty="0" smtClean="0">
                <a:latin typeface="Arial" panose="020B0604020202020204" pitchFamily="34" charset="0"/>
                <a:cs typeface="Arial" panose="020B0604020202020204" pitchFamily="34" charset="0"/>
              </a:rPr>
              <a:t>Ewidencja POŚ i dołów bezodpływowych,</a:t>
            </a:r>
          </a:p>
          <a:p>
            <a:pPr algn="just">
              <a:spcAft>
                <a:spcPts val="1800"/>
              </a:spcAft>
              <a:buFontTx/>
              <a:buChar char="-"/>
            </a:pPr>
            <a:r>
              <a:rPr lang="pl-PL" sz="2000" b="1" dirty="0" smtClean="0">
                <a:latin typeface="Arial" panose="020B0604020202020204" pitchFamily="34" charset="0"/>
                <a:cs typeface="Arial" panose="020B0604020202020204" pitchFamily="34" charset="0"/>
              </a:rPr>
              <a:t>Zarządzanie POŚ w zakresie ich poprawnego działania</a:t>
            </a:r>
          </a:p>
          <a:p>
            <a:pPr algn="just">
              <a:spcAft>
                <a:spcPts val="1800"/>
              </a:spcAft>
              <a:buFontTx/>
              <a:buChar char="-"/>
            </a:pPr>
            <a:r>
              <a:rPr lang="pl-PL" sz="2000" b="1" dirty="0" smtClean="0">
                <a:latin typeface="Arial" panose="020B0604020202020204" pitchFamily="34" charset="0"/>
                <a:cs typeface="Arial" panose="020B0604020202020204" pitchFamily="34" charset="0"/>
              </a:rPr>
              <a:t>Określenie ryzyka związanego z eksploatacją POŚ</a:t>
            </a:r>
          </a:p>
          <a:p>
            <a:pPr algn="just">
              <a:spcAft>
                <a:spcPts val="1800"/>
              </a:spcAft>
              <a:buFontTx/>
              <a:buChar char="-"/>
            </a:pPr>
            <a:r>
              <a:rPr lang="pl-PL" sz="2000" b="1" dirty="0" smtClean="0">
                <a:latin typeface="Arial" panose="020B0604020202020204" pitchFamily="34" charset="0"/>
                <a:cs typeface="Arial" panose="020B0604020202020204" pitchFamily="34" charset="0"/>
              </a:rPr>
              <a:t>Monitoring POŚ,</a:t>
            </a:r>
          </a:p>
          <a:p>
            <a:pPr algn="just">
              <a:spcAft>
                <a:spcPts val="1800"/>
              </a:spcAft>
              <a:buFontTx/>
              <a:buChar char="-"/>
            </a:pPr>
            <a:r>
              <a:rPr lang="pl-PL" sz="2000" b="1" dirty="0" smtClean="0">
                <a:latin typeface="Arial" panose="020B0604020202020204" pitchFamily="34" charset="0"/>
                <a:cs typeface="Arial" panose="020B0604020202020204" pitchFamily="34" charset="0"/>
              </a:rPr>
              <a:t>Współpraca Gmin z ośrodkami badawczymi,</a:t>
            </a:r>
          </a:p>
          <a:p>
            <a:pPr algn="just">
              <a:spcAft>
                <a:spcPts val="1800"/>
              </a:spcAft>
            </a:pPr>
            <a:endParaRPr lang="pl-PL" sz="2000" b="1" dirty="0">
              <a:latin typeface="Arial" panose="020B0604020202020204" pitchFamily="34" charset="0"/>
              <a:cs typeface="Arial" panose="020B0604020202020204" pitchFamily="34" charset="0"/>
            </a:endParaRPr>
          </a:p>
        </p:txBody>
      </p:sp>
      <p:sp>
        <p:nvSpPr>
          <p:cNvPr id="4" name="Tytuł 3"/>
          <p:cNvSpPr>
            <a:spLocks noGrp="1"/>
          </p:cNvSpPr>
          <p:nvPr>
            <p:ph type="title"/>
          </p:nvPr>
        </p:nvSpPr>
        <p:spPr>
          <a:xfrm>
            <a:off x="323528" y="116632"/>
            <a:ext cx="8229600" cy="634082"/>
          </a:xfrm>
        </p:spPr>
        <p:txBody>
          <a:bodyPr>
            <a:normAutofit fontScale="90000"/>
          </a:bodyPr>
          <a:lstStyle/>
          <a:p>
            <a:r>
              <a:rPr lang="pl-PL" b="1" dirty="0" smtClean="0"/>
              <a:t>Szanse związane z POŚ</a:t>
            </a:r>
            <a:endParaRPr lang="pl-PL" b="1" dirty="0"/>
          </a:p>
        </p:txBody>
      </p:sp>
    </p:spTree>
    <p:extLst>
      <p:ext uri="{BB962C8B-B14F-4D97-AF65-F5344CB8AC3E}">
        <p14:creationId xmlns:p14="http://schemas.microsoft.com/office/powerpoint/2010/main" val="38699097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27" name="AutoShape 44"/>
          <p:cNvSpPr>
            <a:spLocks noChangeArrowheads="1"/>
          </p:cNvSpPr>
          <p:nvPr/>
        </p:nvSpPr>
        <p:spPr bwMode="auto">
          <a:xfrm>
            <a:off x="215900" y="152400"/>
            <a:ext cx="8820150" cy="828675"/>
          </a:xfrm>
          <a:prstGeom prst="roundRect">
            <a:avLst>
              <a:gd name="adj" fmla="val 16667"/>
            </a:avLst>
          </a:prstGeom>
          <a:solidFill>
            <a:srgbClr val="FF0000"/>
          </a:solidFill>
          <a:ln w="28575" algn="ctr">
            <a:solidFill>
              <a:schemeClr val="tx1"/>
            </a:solidFill>
            <a:round/>
            <a:headEnd/>
            <a:tailEnd/>
          </a:ln>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pl-PL" altLang="pl-PL" b="0"/>
          </a:p>
        </p:txBody>
      </p:sp>
      <p:sp>
        <p:nvSpPr>
          <p:cNvPr id="222228" name="AutoShape 45"/>
          <p:cNvSpPr>
            <a:spLocks noChangeArrowheads="1"/>
          </p:cNvSpPr>
          <p:nvPr/>
        </p:nvSpPr>
        <p:spPr bwMode="auto">
          <a:xfrm>
            <a:off x="323850" y="260350"/>
            <a:ext cx="8640763" cy="539750"/>
          </a:xfrm>
          <a:prstGeom prst="roundRect">
            <a:avLst>
              <a:gd name="adj" fmla="val 16667"/>
            </a:avLst>
          </a:prstGeom>
          <a:solidFill>
            <a:schemeClr val="bg1"/>
          </a:solidFill>
          <a:ln w="28575" algn="ctr">
            <a:solidFill>
              <a:schemeClr val="tx1"/>
            </a:solidFill>
            <a:round/>
            <a:headEnd/>
            <a:tailEnd/>
          </a:ln>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pl-PL" altLang="pl-PL" b="0"/>
          </a:p>
        </p:txBody>
      </p:sp>
      <p:sp>
        <p:nvSpPr>
          <p:cNvPr id="222212" name="Rectangle 2"/>
          <p:cNvSpPr>
            <a:spLocks noChangeArrowheads="1"/>
          </p:cNvSpPr>
          <p:nvPr/>
        </p:nvSpPr>
        <p:spPr bwMode="auto">
          <a:xfrm>
            <a:off x="4479925" y="16081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pl-PL" altLang="pl-PL" b="0"/>
          </a:p>
        </p:txBody>
      </p:sp>
      <p:sp>
        <p:nvSpPr>
          <p:cNvPr id="222215" name="Rectangle 7"/>
          <p:cNvSpPr>
            <a:spLocks noChangeArrowheads="1"/>
          </p:cNvSpPr>
          <p:nvPr/>
        </p:nvSpPr>
        <p:spPr bwMode="auto">
          <a:xfrm>
            <a:off x="0" y="6129338"/>
            <a:ext cx="8964613"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838200" indent="-838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l-PL" altLang="pl-PL" sz="2000" dirty="0">
                <a:latin typeface="Times New Roman" panose="02020603050405020304" pitchFamily="18" charset="0"/>
              </a:rPr>
              <a:t>Filtr piaskowy w rowach systemu </a:t>
            </a:r>
            <a:r>
              <a:rPr lang="pl-PL" altLang="pl-PL" sz="2000" dirty="0" err="1">
                <a:latin typeface="Times New Roman" panose="02020603050405020304" pitchFamily="18" charset="0"/>
              </a:rPr>
              <a:t>Rennera</a:t>
            </a:r>
            <a:r>
              <a:rPr lang="pl-PL" altLang="pl-PL" sz="2000" dirty="0">
                <a:latin typeface="Times New Roman" panose="02020603050405020304" pitchFamily="18" charset="0"/>
              </a:rPr>
              <a:t> </a:t>
            </a:r>
            <a:br>
              <a:rPr lang="pl-PL" altLang="pl-PL" sz="2000" dirty="0">
                <a:latin typeface="Times New Roman" panose="02020603050405020304" pitchFamily="18" charset="0"/>
              </a:rPr>
            </a:br>
            <a:r>
              <a:rPr lang="pl-PL" altLang="pl-PL" sz="2000" dirty="0">
                <a:latin typeface="Times New Roman" panose="02020603050405020304" pitchFamily="18" charset="0"/>
              </a:rPr>
              <a:t>[</a:t>
            </a:r>
            <a:r>
              <a:rPr lang="pl-PL" altLang="pl-PL" sz="2000" dirty="0" err="1">
                <a:latin typeface="Times New Roman" panose="02020603050405020304" pitchFamily="18" charset="0"/>
              </a:rPr>
              <a:t>Ebers</a:t>
            </a:r>
            <a:r>
              <a:rPr lang="pl-PL" altLang="pl-PL" sz="2000" dirty="0">
                <a:latin typeface="Times New Roman" panose="02020603050405020304" pitchFamily="18" charset="0"/>
              </a:rPr>
              <a:t> i </a:t>
            </a:r>
            <a:r>
              <a:rPr lang="pl-PL" altLang="pl-PL" sz="2000" dirty="0" err="1">
                <a:latin typeface="Times New Roman" panose="02020603050405020304" pitchFamily="18" charset="0"/>
              </a:rPr>
              <a:t>Bischofsberger</a:t>
            </a:r>
            <a:r>
              <a:rPr lang="pl-PL" altLang="pl-PL" sz="2000" dirty="0">
                <a:latin typeface="Times New Roman" panose="02020603050405020304" pitchFamily="18" charset="0"/>
              </a:rPr>
              <a:t> 1992]</a:t>
            </a:r>
          </a:p>
        </p:txBody>
      </p:sp>
      <p:sp>
        <p:nvSpPr>
          <p:cNvPr id="222216" name="Rectangle 8"/>
          <p:cNvSpPr>
            <a:spLocks noChangeArrowheads="1"/>
          </p:cNvSpPr>
          <p:nvPr/>
        </p:nvSpPr>
        <p:spPr bwMode="auto">
          <a:xfrm>
            <a:off x="4479925" y="15557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pl-PL" altLang="pl-PL" b="0"/>
          </a:p>
        </p:txBody>
      </p:sp>
      <p:graphicFrame>
        <p:nvGraphicFramePr>
          <p:cNvPr id="525321" name="Object 9"/>
          <p:cNvGraphicFramePr>
            <a:graphicFrameLocks noChangeAspect="1"/>
          </p:cNvGraphicFramePr>
          <p:nvPr/>
        </p:nvGraphicFramePr>
        <p:xfrm>
          <a:off x="1116013" y="1077913"/>
          <a:ext cx="7019925" cy="4799012"/>
        </p:xfrm>
        <a:graphic>
          <a:graphicData uri="http://schemas.openxmlformats.org/presentationml/2006/ole">
            <mc:AlternateContent xmlns:mc="http://schemas.openxmlformats.org/markup-compatibility/2006">
              <mc:Choice xmlns:v="urn:schemas-microsoft-com:vml" Requires="v">
                <p:oleObj spid="_x0000_s3078" name="AutoCAD Drawing" r:id="rId3" imgW="10725150" imgH="5000625" progId="">
                  <p:embed/>
                </p:oleObj>
              </mc:Choice>
              <mc:Fallback>
                <p:oleObj name="AutoCAD Drawing" r:id="rId3" imgW="10725150" imgH="5000625"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l="12822" r="32895"/>
                      <a:stretch>
                        <a:fillRect/>
                      </a:stretch>
                    </p:blipFill>
                    <p:spPr bwMode="auto">
                      <a:xfrm>
                        <a:off x="1116013" y="1077913"/>
                        <a:ext cx="7019925" cy="4799012"/>
                      </a:xfrm>
                      <a:prstGeom prst="rect">
                        <a:avLst/>
                      </a:prstGeom>
                      <a:solidFill>
                        <a:schemeClr val="bg1"/>
                      </a:solidFill>
                    </p:spPr>
                  </p:pic>
                </p:oleObj>
              </mc:Fallback>
            </mc:AlternateContent>
          </a:graphicData>
        </a:graphic>
      </p:graphicFrame>
      <p:sp>
        <p:nvSpPr>
          <p:cNvPr id="6179" name="Rectangle 35"/>
          <p:cNvSpPr>
            <a:spLocks noChangeArrowheads="1"/>
          </p:cNvSpPr>
          <p:nvPr/>
        </p:nvSpPr>
        <p:spPr bwMode="auto">
          <a:xfrm>
            <a:off x="287338" y="188913"/>
            <a:ext cx="971550" cy="900112"/>
          </a:xfrm>
          <a:prstGeom prst="rect">
            <a:avLst/>
          </a:prstGeom>
          <a:noFill/>
          <a:ln w="9525">
            <a:noFill/>
            <a:miter lim="800000"/>
            <a:headEnd/>
            <a:tailEnd/>
          </a:ln>
          <a:effectLst/>
        </p:spPr>
        <p:txBody>
          <a:bodyPr/>
          <a:lstStyle>
            <a:lvl1pPr>
              <a:tabLst>
                <a:tab pos="3044825" algn="l"/>
              </a:tabLst>
              <a:defRPr>
                <a:solidFill>
                  <a:schemeClr val="tx1"/>
                </a:solidFill>
                <a:latin typeface="Arial" panose="020B0604020202020204" pitchFamily="34" charset="0"/>
              </a:defRPr>
            </a:lvl1pPr>
            <a:lvl2pPr marL="742950" indent="-285750">
              <a:tabLst>
                <a:tab pos="3044825" algn="l"/>
              </a:tabLst>
              <a:defRPr>
                <a:solidFill>
                  <a:schemeClr val="tx1"/>
                </a:solidFill>
                <a:latin typeface="Arial" panose="020B0604020202020204" pitchFamily="34" charset="0"/>
              </a:defRPr>
            </a:lvl2pPr>
            <a:lvl3pPr marL="1143000" indent="-228600">
              <a:tabLst>
                <a:tab pos="3044825" algn="l"/>
              </a:tabLst>
              <a:defRPr>
                <a:solidFill>
                  <a:schemeClr val="tx1"/>
                </a:solidFill>
                <a:latin typeface="Arial" panose="020B0604020202020204" pitchFamily="34" charset="0"/>
              </a:defRPr>
            </a:lvl3pPr>
            <a:lvl4pPr marL="1600200" indent="-228600">
              <a:tabLst>
                <a:tab pos="3044825" algn="l"/>
              </a:tabLst>
              <a:defRPr>
                <a:solidFill>
                  <a:schemeClr val="tx1"/>
                </a:solidFill>
                <a:latin typeface="Arial" panose="020B0604020202020204" pitchFamily="34" charset="0"/>
              </a:defRPr>
            </a:lvl4pPr>
            <a:lvl5pPr marL="2057400" indent="-228600">
              <a:tabLst>
                <a:tab pos="3044825" algn="l"/>
              </a:tabLst>
              <a:defRPr>
                <a:solidFill>
                  <a:schemeClr val="tx1"/>
                </a:solidFill>
                <a:latin typeface="Arial" panose="020B0604020202020204" pitchFamily="34" charset="0"/>
              </a:defRPr>
            </a:lvl5pPr>
            <a:lvl6pPr marL="25146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6pPr>
            <a:lvl7pPr marL="29718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7pPr>
            <a:lvl8pPr marL="34290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8pPr>
            <a:lvl9pPr marL="38862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9pPr>
          </a:lstStyle>
          <a:p>
            <a:pPr algn="l" eaLnBrk="1" hangingPunct="1">
              <a:spcBef>
                <a:spcPct val="20000"/>
              </a:spcBef>
            </a:pPr>
            <a:endParaRPr lang="pl-PL" altLang="pl-PL" sz="3600" i="1" dirty="0">
              <a:effectLst>
                <a:outerShdw blurRad="38100" dist="38100" dir="2700000" algn="tl">
                  <a:srgbClr val="FFFFFF"/>
                </a:outerShdw>
              </a:effectLst>
            </a:endParaRPr>
          </a:p>
        </p:txBody>
      </p:sp>
      <p:sp>
        <p:nvSpPr>
          <p:cNvPr id="6185" name="Rectangle 41"/>
          <p:cNvSpPr>
            <a:spLocks noChangeArrowheads="1"/>
          </p:cNvSpPr>
          <p:nvPr/>
        </p:nvSpPr>
        <p:spPr bwMode="auto">
          <a:xfrm>
            <a:off x="1150938" y="296863"/>
            <a:ext cx="8497887" cy="179387"/>
          </a:xfrm>
          <a:prstGeom prst="rect">
            <a:avLst/>
          </a:prstGeom>
          <a:noFill/>
          <a:ln w="9525">
            <a:noFill/>
            <a:miter lim="800000"/>
            <a:headEnd/>
            <a:tailEnd/>
          </a:ln>
          <a:effectLst/>
        </p:spPr>
        <p:txBody>
          <a:bodyPr/>
          <a:lstStyle>
            <a:lvl1pPr marL="342900" indent="-342900">
              <a:tabLst>
                <a:tab pos="3044825" algn="l"/>
              </a:tabLst>
              <a:defRPr>
                <a:solidFill>
                  <a:schemeClr val="tx1"/>
                </a:solidFill>
                <a:latin typeface="Arial" panose="020B0604020202020204" pitchFamily="34" charset="0"/>
              </a:defRPr>
            </a:lvl1pPr>
            <a:lvl2pPr marL="742950" indent="-285750">
              <a:tabLst>
                <a:tab pos="3044825" algn="l"/>
              </a:tabLst>
              <a:defRPr>
                <a:solidFill>
                  <a:schemeClr val="tx1"/>
                </a:solidFill>
                <a:latin typeface="Arial" panose="020B0604020202020204" pitchFamily="34" charset="0"/>
              </a:defRPr>
            </a:lvl2pPr>
            <a:lvl3pPr marL="1143000" indent="-228600">
              <a:tabLst>
                <a:tab pos="3044825" algn="l"/>
              </a:tabLst>
              <a:defRPr>
                <a:solidFill>
                  <a:schemeClr val="tx1"/>
                </a:solidFill>
                <a:latin typeface="Arial" panose="020B0604020202020204" pitchFamily="34" charset="0"/>
              </a:defRPr>
            </a:lvl3pPr>
            <a:lvl4pPr marL="1600200" indent="-228600">
              <a:tabLst>
                <a:tab pos="3044825" algn="l"/>
              </a:tabLst>
              <a:defRPr>
                <a:solidFill>
                  <a:schemeClr val="tx1"/>
                </a:solidFill>
                <a:latin typeface="Arial" panose="020B0604020202020204" pitchFamily="34" charset="0"/>
              </a:defRPr>
            </a:lvl4pPr>
            <a:lvl5pPr marL="2057400" indent="-228600">
              <a:tabLst>
                <a:tab pos="3044825" algn="l"/>
              </a:tabLst>
              <a:defRPr>
                <a:solidFill>
                  <a:schemeClr val="tx1"/>
                </a:solidFill>
                <a:latin typeface="Arial" panose="020B0604020202020204" pitchFamily="34" charset="0"/>
              </a:defRPr>
            </a:lvl5pPr>
            <a:lvl6pPr marL="25146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6pPr>
            <a:lvl7pPr marL="29718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7pPr>
            <a:lvl8pPr marL="34290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8pPr>
            <a:lvl9pPr marL="38862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9pPr>
          </a:lstStyle>
          <a:p>
            <a:pPr algn="l" eaLnBrk="1" hangingPunct="1">
              <a:spcBef>
                <a:spcPct val="20000"/>
              </a:spcBef>
            </a:pPr>
            <a:r>
              <a:rPr lang="pl-PL" altLang="pl-PL" sz="2000">
                <a:effectLst>
                  <a:outerShdw blurRad="38100" dist="38100" dir="2700000" algn="tl">
                    <a:srgbClr val="FFFFFF"/>
                  </a:outerShdw>
                </a:effectLst>
                <a:latin typeface="Times New Roman" panose="02020603050405020304" pitchFamily="18" charset="0"/>
              </a:rPr>
              <a:t> </a:t>
            </a:r>
            <a:r>
              <a:rPr lang="pl-PL" altLang="pl-PL" sz="2400" i="1">
                <a:effectLst>
                  <a:outerShdw blurRad="38100" dist="38100" dir="2700000" algn="tl">
                    <a:srgbClr val="FFFFFF"/>
                  </a:outerShdw>
                </a:effectLst>
              </a:rPr>
              <a:t>FILTR  PIASKOWY O PRZEPŁYWIE PIONOWYM</a:t>
            </a:r>
          </a:p>
        </p:txBody>
      </p:sp>
    </p:spTree>
    <p:extLst>
      <p:ext uri="{BB962C8B-B14F-4D97-AF65-F5344CB8AC3E}">
        <p14:creationId xmlns:p14="http://schemas.microsoft.com/office/powerpoint/2010/main" val="3070656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25321"/>
                                        </p:tgtEl>
                                        <p:attrNameLst>
                                          <p:attrName>style.visibility</p:attrName>
                                        </p:attrNameLst>
                                      </p:cBhvr>
                                      <p:to>
                                        <p:strVal val="visible"/>
                                      </p:to>
                                    </p:set>
                                    <p:animEffect transition="in" filter="fade">
                                      <p:cBhvr>
                                        <p:cTn id="7" dur="500"/>
                                        <p:tgtEl>
                                          <p:spTgt spid="525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5536" y="1844824"/>
            <a:ext cx="8229600" cy="1143000"/>
          </a:xfrm>
        </p:spPr>
        <p:txBody>
          <a:bodyPr>
            <a:noAutofit/>
          </a:bodyPr>
          <a:lstStyle/>
          <a:p>
            <a:r>
              <a:rPr lang="pl-PL" sz="7200" b="1" dirty="0" smtClean="0"/>
              <a:t>Drenaż rozsączający</a:t>
            </a:r>
            <a:endParaRPr lang="pl-PL" sz="7200" b="1" dirty="0"/>
          </a:p>
        </p:txBody>
      </p:sp>
    </p:spTree>
    <p:extLst>
      <p:ext uri="{BB962C8B-B14F-4D97-AF65-F5344CB8AC3E}">
        <p14:creationId xmlns:p14="http://schemas.microsoft.com/office/powerpoint/2010/main" val="401976309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cdn21.muratordom.smcloud.net/t/photos/a5/87/e8/a587e8b83e087376.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79512" y="116632"/>
            <a:ext cx="8856984" cy="4972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60602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95" name="AutoShape 44"/>
          <p:cNvSpPr>
            <a:spLocks noChangeArrowheads="1"/>
          </p:cNvSpPr>
          <p:nvPr/>
        </p:nvSpPr>
        <p:spPr bwMode="auto">
          <a:xfrm>
            <a:off x="215900" y="152400"/>
            <a:ext cx="8820150" cy="828675"/>
          </a:xfrm>
          <a:prstGeom prst="roundRect">
            <a:avLst>
              <a:gd name="adj" fmla="val 16667"/>
            </a:avLst>
          </a:prstGeom>
          <a:solidFill>
            <a:srgbClr val="FF0000"/>
          </a:solidFill>
          <a:ln w="28575" algn="ctr">
            <a:solidFill>
              <a:schemeClr val="tx1"/>
            </a:solidFill>
            <a:round/>
            <a:headEnd/>
            <a:tailEnd/>
          </a:ln>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pl-PL" altLang="pl-PL" b="0"/>
          </a:p>
        </p:txBody>
      </p:sp>
      <p:sp>
        <p:nvSpPr>
          <p:cNvPr id="178196" name="AutoShape 45"/>
          <p:cNvSpPr>
            <a:spLocks noChangeArrowheads="1"/>
          </p:cNvSpPr>
          <p:nvPr/>
        </p:nvSpPr>
        <p:spPr bwMode="auto">
          <a:xfrm>
            <a:off x="323850" y="260350"/>
            <a:ext cx="8640763" cy="539750"/>
          </a:xfrm>
          <a:prstGeom prst="roundRect">
            <a:avLst>
              <a:gd name="adj" fmla="val 16667"/>
            </a:avLst>
          </a:prstGeom>
          <a:solidFill>
            <a:schemeClr val="bg1"/>
          </a:solidFill>
          <a:ln w="28575" algn="ctr">
            <a:solidFill>
              <a:schemeClr val="tx1"/>
            </a:solidFill>
            <a:round/>
            <a:headEnd/>
            <a:tailEnd/>
          </a:ln>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pl-PL" altLang="pl-PL" b="0"/>
          </a:p>
        </p:txBody>
      </p:sp>
      <p:sp>
        <p:nvSpPr>
          <p:cNvPr id="616453" name="Rectangle 5"/>
          <p:cNvSpPr>
            <a:spLocks noChangeArrowheads="1"/>
          </p:cNvSpPr>
          <p:nvPr/>
        </p:nvSpPr>
        <p:spPr bwMode="auto">
          <a:xfrm>
            <a:off x="503238" y="188913"/>
            <a:ext cx="8497887" cy="179387"/>
          </a:xfrm>
          <a:prstGeom prst="rect">
            <a:avLst/>
          </a:prstGeom>
          <a:noFill/>
          <a:ln w="9525">
            <a:noFill/>
            <a:miter lim="800000"/>
            <a:headEnd/>
            <a:tailEnd/>
          </a:ln>
          <a:effectLst/>
        </p:spPr>
        <p:txBody>
          <a:bodyPr/>
          <a:lstStyle>
            <a:lvl1pPr marL="342900" indent="-342900">
              <a:tabLst>
                <a:tab pos="3044825" algn="l"/>
              </a:tabLst>
              <a:defRPr>
                <a:solidFill>
                  <a:schemeClr val="tx1"/>
                </a:solidFill>
                <a:latin typeface="Arial" panose="020B0604020202020204" pitchFamily="34" charset="0"/>
              </a:defRPr>
            </a:lvl1pPr>
            <a:lvl2pPr marL="742950" indent="-285750">
              <a:tabLst>
                <a:tab pos="3044825" algn="l"/>
              </a:tabLst>
              <a:defRPr>
                <a:solidFill>
                  <a:schemeClr val="tx1"/>
                </a:solidFill>
                <a:latin typeface="Arial" panose="020B0604020202020204" pitchFamily="34" charset="0"/>
              </a:defRPr>
            </a:lvl2pPr>
            <a:lvl3pPr marL="1143000" indent="-228600">
              <a:tabLst>
                <a:tab pos="3044825" algn="l"/>
              </a:tabLst>
              <a:defRPr>
                <a:solidFill>
                  <a:schemeClr val="tx1"/>
                </a:solidFill>
                <a:latin typeface="Arial" panose="020B0604020202020204" pitchFamily="34" charset="0"/>
              </a:defRPr>
            </a:lvl3pPr>
            <a:lvl4pPr marL="1600200" indent="-228600">
              <a:tabLst>
                <a:tab pos="3044825" algn="l"/>
              </a:tabLst>
              <a:defRPr>
                <a:solidFill>
                  <a:schemeClr val="tx1"/>
                </a:solidFill>
                <a:latin typeface="Arial" panose="020B0604020202020204" pitchFamily="34" charset="0"/>
              </a:defRPr>
            </a:lvl4pPr>
            <a:lvl5pPr marL="2057400" indent="-228600">
              <a:tabLst>
                <a:tab pos="3044825" algn="l"/>
              </a:tabLst>
              <a:defRPr>
                <a:solidFill>
                  <a:schemeClr val="tx1"/>
                </a:solidFill>
                <a:latin typeface="Arial" panose="020B0604020202020204" pitchFamily="34" charset="0"/>
              </a:defRPr>
            </a:lvl5pPr>
            <a:lvl6pPr marL="25146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6pPr>
            <a:lvl7pPr marL="29718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7pPr>
            <a:lvl8pPr marL="34290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8pPr>
            <a:lvl9pPr marL="38862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9pPr>
          </a:lstStyle>
          <a:p>
            <a:pPr algn="l" eaLnBrk="1" hangingPunct="1">
              <a:spcBef>
                <a:spcPct val="20000"/>
              </a:spcBef>
            </a:pPr>
            <a:r>
              <a:rPr lang="pl-PL" altLang="pl-PL" sz="2000">
                <a:effectLst>
                  <a:outerShdw blurRad="38100" dist="38100" dir="2700000" algn="tl">
                    <a:srgbClr val="FFFFFF"/>
                  </a:outerShdw>
                </a:effectLst>
              </a:rPr>
              <a:t>        </a:t>
            </a:r>
            <a:r>
              <a:rPr lang="pl-PL" altLang="pl-PL" sz="3600" i="1">
                <a:effectLst>
                  <a:outerShdw blurRad="38100" dist="38100" dir="2700000" algn="tl">
                    <a:srgbClr val="FFFFFF"/>
                  </a:outerShdw>
                </a:effectLst>
              </a:rPr>
              <a:t>DRENAŻ   ROZSĄCZAJACY</a:t>
            </a:r>
          </a:p>
        </p:txBody>
      </p:sp>
      <p:sp>
        <p:nvSpPr>
          <p:cNvPr id="616454" name="Rectangle 6"/>
          <p:cNvSpPr>
            <a:spLocks noChangeArrowheads="1"/>
          </p:cNvSpPr>
          <p:nvPr/>
        </p:nvSpPr>
        <p:spPr bwMode="auto">
          <a:xfrm>
            <a:off x="323850" y="225425"/>
            <a:ext cx="971550" cy="900113"/>
          </a:xfrm>
          <a:prstGeom prst="rect">
            <a:avLst/>
          </a:prstGeom>
          <a:noFill/>
          <a:ln w="9525">
            <a:noFill/>
            <a:miter lim="800000"/>
            <a:headEnd/>
            <a:tailEnd/>
          </a:ln>
          <a:effectLst/>
        </p:spPr>
        <p:txBody>
          <a:bodyPr/>
          <a:lstStyle>
            <a:lvl1pPr>
              <a:tabLst>
                <a:tab pos="3044825" algn="l"/>
              </a:tabLst>
              <a:defRPr>
                <a:solidFill>
                  <a:schemeClr val="tx1"/>
                </a:solidFill>
                <a:latin typeface="Arial" panose="020B0604020202020204" pitchFamily="34" charset="0"/>
              </a:defRPr>
            </a:lvl1pPr>
            <a:lvl2pPr marL="742950" indent="-285750">
              <a:tabLst>
                <a:tab pos="3044825" algn="l"/>
              </a:tabLst>
              <a:defRPr>
                <a:solidFill>
                  <a:schemeClr val="tx1"/>
                </a:solidFill>
                <a:latin typeface="Arial" panose="020B0604020202020204" pitchFamily="34" charset="0"/>
              </a:defRPr>
            </a:lvl2pPr>
            <a:lvl3pPr marL="1143000" indent="-228600">
              <a:tabLst>
                <a:tab pos="3044825" algn="l"/>
              </a:tabLst>
              <a:defRPr>
                <a:solidFill>
                  <a:schemeClr val="tx1"/>
                </a:solidFill>
                <a:latin typeface="Arial" panose="020B0604020202020204" pitchFamily="34" charset="0"/>
              </a:defRPr>
            </a:lvl3pPr>
            <a:lvl4pPr marL="1600200" indent="-228600">
              <a:tabLst>
                <a:tab pos="3044825" algn="l"/>
              </a:tabLst>
              <a:defRPr>
                <a:solidFill>
                  <a:schemeClr val="tx1"/>
                </a:solidFill>
                <a:latin typeface="Arial" panose="020B0604020202020204" pitchFamily="34" charset="0"/>
              </a:defRPr>
            </a:lvl4pPr>
            <a:lvl5pPr marL="2057400" indent="-228600">
              <a:tabLst>
                <a:tab pos="3044825" algn="l"/>
              </a:tabLst>
              <a:defRPr>
                <a:solidFill>
                  <a:schemeClr val="tx1"/>
                </a:solidFill>
                <a:latin typeface="Arial" panose="020B0604020202020204" pitchFamily="34" charset="0"/>
              </a:defRPr>
            </a:lvl5pPr>
            <a:lvl6pPr marL="25146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6pPr>
            <a:lvl7pPr marL="29718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7pPr>
            <a:lvl8pPr marL="34290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8pPr>
            <a:lvl9pPr marL="38862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9pPr>
          </a:lstStyle>
          <a:p>
            <a:pPr algn="l" eaLnBrk="1" hangingPunct="1">
              <a:spcBef>
                <a:spcPct val="20000"/>
              </a:spcBef>
            </a:pPr>
            <a:endParaRPr lang="pl-PL" altLang="pl-PL" sz="3200" i="1" dirty="0">
              <a:effectLst>
                <a:outerShdw blurRad="38100" dist="38100" dir="2700000" algn="tl">
                  <a:srgbClr val="FFFFFF"/>
                </a:outerShdw>
              </a:effectLst>
            </a:endParaRPr>
          </a:p>
        </p:txBody>
      </p:sp>
      <p:sp>
        <p:nvSpPr>
          <p:cNvPr id="178191" name="Rectangle 15"/>
          <p:cNvSpPr>
            <a:spLocks noChangeArrowheads="1"/>
          </p:cNvSpPr>
          <p:nvPr/>
        </p:nvSpPr>
        <p:spPr bwMode="auto">
          <a:xfrm>
            <a:off x="431800" y="4868863"/>
            <a:ext cx="8137525" cy="146526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algn="ctr" eaLnBrk="0" fontAlgn="base" hangingPunct="0">
              <a:spcBef>
                <a:spcPct val="0"/>
              </a:spcBef>
              <a:spcAft>
                <a:spcPct val="0"/>
              </a:spcAft>
              <a:defRPr>
                <a:solidFill>
                  <a:schemeClr val="tx1"/>
                </a:solidFill>
                <a:latin typeface="Arial" panose="020B0604020202020204" pitchFamily="34" charset="0"/>
              </a:defRPr>
            </a:lvl6pPr>
            <a:lvl7pPr marL="3086100" indent="-342900" algn="ctr" eaLnBrk="0" fontAlgn="base" hangingPunct="0">
              <a:spcBef>
                <a:spcPct val="0"/>
              </a:spcBef>
              <a:spcAft>
                <a:spcPct val="0"/>
              </a:spcAft>
              <a:defRPr>
                <a:solidFill>
                  <a:schemeClr val="tx1"/>
                </a:solidFill>
                <a:latin typeface="Arial" panose="020B0604020202020204" pitchFamily="34" charset="0"/>
              </a:defRPr>
            </a:lvl7pPr>
            <a:lvl8pPr marL="3543300" indent="-342900" algn="ctr" eaLnBrk="0" fontAlgn="base" hangingPunct="0">
              <a:spcBef>
                <a:spcPct val="0"/>
              </a:spcBef>
              <a:spcAft>
                <a:spcPct val="0"/>
              </a:spcAft>
              <a:defRPr>
                <a:solidFill>
                  <a:schemeClr val="tx1"/>
                </a:solidFill>
                <a:latin typeface="Arial" panose="020B0604020202020204" pitchFamily="34" charset="0"/>
              </a:defRPr>
            </a:lvl8pPr>
            <a:lvl9pPr marL="4000500" indent="-342900" algn="ctr" eaLnBrk="0" fontAlgn="base" hangingPunct="0">
              <a:spcBef>
                <a:spcPct val="0"/>
              </a:spcBef>
              <a:spcAft>
                <a:spcPct val="0"/>
              </a:spcAft>
              <a:defRPr>
                <a:solidFill>
                  <a:schemeClr val="tx1"/>
                </a:solidFill>
                <a:latin typeface="Arial" panose="020B0604020202020204" pitchFamily="34" charset="0"/>
              </a:defRPr>
            </a:lvl9pPr>
          </a:lstStyle>
          <a:p>
            <a:pPr algn="just"/>
            <a:r>
              <a:rPr lang="pl-PL" altLang="pl-PL" b="0" i="1" dirty="0"/>
              <a:t>Przekroje poprzeczne drenaży rozsączających: a) zwykłego, b) z warstwą wspomagającą w gruncie słabo przepuszczalnym, c) z warstwą wspomagającą w gruncie silnie przepuszczalnym, d) koryta infiltracyjnego: 1 – przewód rozsączający, 2 – podsypka żwirowa, 3 – geowłóknina, 4 – grunt rodzimy, 5 – piasek, 6 – koryto infiltracyjne</a:t>
            </a:r>
            <a:r>
              <a:rPr lang="pl-PL" altLang="pl-PL" b="0" dirty="0"/>
              <a:t> </a:t>
            </a:r>
          </a:p>
        </p:txBody>
      </p:sp>
      <p:pic>
        <p:nvPicPr>
          <p:cNvPr id="178192" name="Picture 16" descr="untitl2"/>
          <p:cNvPicPr>
            <a:picLocks noChangeAspect="1" noChangeArrowheads="1"/>
          </p:cNvPicPr>
          <p:nvPr/>
        </p:nvPicPr>
        <p:blipFill>
          <a:blip r:embed="rId2" cstate="print">
            <a:extLst>
              <a:ext uri="{28A0092B-C50C-407E-A947-70E740481C1C}">
                <a14:useLocalDpi xmlns:a14="http://schemas.microsoft.com/office/drawing/2010/main" val="0"/>
              </a:ext>
            </a:extLst>
          </a:blip>
          <a:srcRect l="4169" t="14435" r="6383" b="10036"/>
          <a:stretch>
            <a:fillRect/>
          </a:stretch>
        </p:blipFill>
        <p:spPr bwMode="auto">
          <a:xfrm>
            <a:off x="250825" y="1628775"/>
            <a:ext cx="8677275"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7467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22" name="AutoShape 44"/>
          <p:cNvSpPr>
            <a:spLocks noChangeArrowheads="1"/>
          </p:cNvSpPr>
          <p:nvPr/>
        </p:nvSpPr>
        <p:spPr bwMode="auto">
          <a:xfrm>
            <a:off x="215900" y="152400"/>
            <a:ext cx="8820150" cy="828675"/>
          </a:xfrm>
          <a:prstGeom prst="roundRect">
            <a:avLst>
              <a:gd name="adj" fmla="val 16667"/>
            </a:avLst>
          </a:prstGeom>
          <a:solidFill>
            <a:srgbClr val="FF0000"/>
          </a:solidFill>
          <a:ln w="28575" algn="ctr">
            <a:solidFill>
              <a:schemeClr val="tx1"/>
            </a:solidFill>
            <a:round/>
            <a:headEnd/>
            <a:tailEnd/>
          </a:ln>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pl-PL" altLang="pl-PL" b="0"/>
          </a:p>
        </p:txBody>
      </p:sp>
      <p:sp>
        <p:nvSpPr>
          <p:cNvPr id="29723" name="AutoShape 45"/>
          <p:cNvSpPr>
            <a:spLocks noChangeArrowheads="1"/>
          </p:cNvSpPr>
          <p:nvPr/>
        </p:nvSpPr>
        <p:spPr bwMode="auto">
          <a:xfrm>
            <a:off x="323850" y="260350"/>
            <a:ext cx="8640763" cy="539750"/>
          </a:xfrm>
          <a:prstGeom prst="roundRect">
            <a:avLst>
              <a:gd name="adj" fmla="val 16667"/>
            </a:avLst>
          </a:prstGeom>
          <a:solidFill>
            <a:schemeClr val="bg1"/>
          </a:solidFill>
          <a:ln w="28575" algn="ctr">
            <a:solidFill>
              <a:schemeClr val="tx1"/>
            </a:solidFill>
            <a:round/>
            <a:headEnd/>
            <a:tailEnd/>
          </a:ln>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pl-PL" altLang="pl-PL" b="0"/>
          </a:p>
        </p:txBody>
      </p:sp>
      <p:sp>
        <p:nvSpPr>
          <p:cNvPr id="616453" name="Rectangle 5"/>
          <p:cNvSpPr>
            <a:spLocks noChangeArrowheads="1"/>
          </p:cNvSpPr>
          <p:nvPr/>
        </p:nvSpPr>
        <p:spPr bwMode="auto">
          <a:xfrm>
            <a:off x="719138" y="188913"/>
            <a:ext cx="8497887" cy="179387"/>
          </a:xfrm>
          <a:prstGeom prst="rect">
            <a:avLst/>
          </a:prstGeom>
          <a:noFill/>
          <a:ln w="9525">
            <a:noFill/>
            <a:miter lim="800000"/>
            <a:headEnd/>
            <a:tailEnd/>
          </a:ln>
          <a:effectLst/>
        </p:spPr>
        <p:txBody>
          <a:bodyPr/>
          <a:lstStyle>
            <a:lvl1pPr marL="342900" indent="-342900">
              <a:tabLst>
                <a:tab pos="3044825" algn="l"/>
              </a:tabLst>
              <a:defRPr>
                <a:solidFill>
                  <a:schemeClr val="tx1"/>
                </a:solidFill>
                <a:latin typeface="Arial" panose="020B0604020202020204" pitchFamily="34" charset="0"/>
              </a:defRPr>
            </a:lvl1pPr>
            <a:lvl2pPr marL="742950" indent="-285750">
              <a:tabLst>
                <a:tab pos="3044825" algn="l"/>
              </a:tabLst>
              <a:defRPr>
                <a:solidFill>
                  <a:schemeClr val="tx1"/>
                </a:solidFill>
                <a:latin typeface="Arial" panose="020B0604020202020204" pitchFamily="34" charset="0"/>
              </a:defRPr>
            </a:lvl2pPr>
            <a:lvl3pPr marL="1143000" indent="-228600">
              <a:tabLst>
                <a:tab pos="3044825" algn="l"/>
              </a:tabLst>
              <a:defRPr>
                <a:solidFill>
                  <a:schemeClr val="tx1"/>
                </a:solidFill>
                <a:latin typeface="Arial" panose="020B0604020202020204" pitchFamily="34" charset="0"/>
              </a:defRPr>
            </a:lvl3pPr>
            <a:lvl4pPr marL="1600200" indent="-228600">
              <a:tabLst>
                <a:tab pos="3044825" algn="l"/>
              </a:tabLst>
              <a:defRPr>
                <a:solidFill>
                  <a:schemeClr val="tx1"/>
                </a:solidFill>
                <a:latin typeface="Arial" panose="020B0604020202020204" pitchFamily="34" charset="0"/>
              </a:defRPr>
            </a:lvl4pPr>
            <a:lvl5pPr marL="2057400" indent="-228600">
              <a:tabLst>
                <a:tab pos="3044825" algn="l"/>
              </a:tabLst>
              <a:defRPr>
                <a:solidFill>
                  <a:schemeClr val="tx1"/>
                </a:solidFill>
                <a:latin typeface="Arial" panose="020B0604020202020204" pitchFamily="34" charset="0"/>
              </a:defRPr>
            </a:lvl5pPr>
            <a:lvl6pPr marL="25146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6pPr>
            <a:lvl7pPr marL="29718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7pPr>
            <a:lvl8pPr marL="34290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8pPr>
            <a:lvl9pPr marL="38862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9pPr>
          </a:lstStyle>
          <a:p>
            <a:pPr algn="l" eaLnBrk="1" hangingPunct="1">
              <a:spcBef>
                <a:spcPct val="20000"/>
              </a:spcBef>
            </a:pPr>
            <a:r>
              <a:rPr lang="pl-PL" altLang="pl-PL" sz="2000">
                <a:effectLst>
                  <a:outerShdw blurRad="38100" dist="38100" dir="2700000" algn="tl">
                    <a:srgbClr val="FFFFFF"/>
                  </a:outerShdw>
                </a:effectLst>
              </a:rPr>
              <a:t>      </a:t>
            </a:r>
            <a:r>
              <a:rPr lang="pl-PL" altLang="pl-PL" sz="3600" i="1">
                <a:effectLst>
                  <a:outerShdw blurRad="38100" dist="38100" dir="2700000" algn="tl">
                    <a:srgbClr val="FFFFFF"/>
                  </a:outerShdw>
                </a:effectLst>
              </a:rPr>
              <a:t>KOPIEC   FILTRACYJNY</a:t>
            </a:r>
          </a:p>
        </p:txBody>
      </p:sp>
      <p:sp>
        <p:nvSpPr>
          <p:cNvPr id="616454" name="Rectangle 6"/>
          <p:cNvSpPr>
            <a:spLocks noChangeArrowheads="1"/>
          </p:cNvSpPr>
          <p:nvPr/>
        </p:nvSpPr>
        <p:spPr bwMode="auto">
          <a:xfrm>
            <a:off x="323850" y="225425"/>
            <a:ext cx="971550" cy="900113"/>
          </a:xfrm>
          <a:prstGeom prst="rect">
            <a:avLst/>
          </a:prstGeom>
          <a:noFill/>
          <a:ln w="9525">
            <a:noFill/>
            <a:miter lim="800000"/>
            <a:headEnd/>
            <a:tailEnd/>
          </a:ln>
          <a:effectLst/>
        </p:spPr>
        <p:txBody>
          <a:bodyPr/>
          <a:lstStyle>
            <a:lvl1pPr>
              <a:tabLst>
                <a:tab pos="3044825" algn="l"/>
              </a:tabLst>
              <a:defRPr>
                <a:solidFill>
                  <a:schemeClr val="tx1"/>
                </a:solidFill>
                <a:latin typeface="Arial" panose="020B0604020202020204" pitchFamily="34" charset="0"/>
              </a:defRPr>
            </a:lvl1pPr>
            <a:lvl2pPr marL="742950" indent="-285750">
              <a:tabLst>
                <a:tab pos="3044825" algn="l"/>
              </a:tabLst>
              <a:defRPr>
                <a:solidFill>
                  <a:schemeClr val="tx1"/>
                </a:solidFill>
                <a:latin typeface="Arial" panose="020B0604020202020204" pitchFamily="34" charset="0"/>
              </a:defRPr>
            </a:lvl2pPr>
            <a:lvl3pPr marL="1143000" indent="-228600">
              <a:tabLst>
                <a:tab pos="3044825" algn="l"/>
              </a:tabLst>
              <a:defRPr>
                <a:solidFill>
                  <a:schemeClr val="tx1"/>
                </a:solidFill>
                <a:latin typeface="Arial" panose="020B0604020202020204" pitchFamily="34" charset="0"/>
              </a:defRPr>
            </a:lvl3pPr>
            <a:lvl4pPr marL="1600200" indent="-228600">
              <a:tabLst>
                <a:tab pos="3044825" algn="l"/>
              </a:tabLst>
              <a:defRPr>
                <a:solidFill>
                  <a:schemeClr val="tx1"/>
                </a:solidFill>
                <a:latin typeface="Arial" panose="020B0604020202020204" pitchFamily="34" charset="0"/>
              </a:defRPr>
            </a:lvl4pPr>
            <a:lvl5pPr marL="2057400" indent="-228600">
              <a:tabLst>
                <a:tab pos="3044825" algn="l"/>
              </a:tabLst>
              <a:defRPr>
                <a:solidFill>
                  <a:schemeClr val="tx1"/>
                </a:solidFill>
                <a:latin typeface="Arial" panose="020B0604020202020204" pitchFamily="34" charset="0"/>
              </a:defRPr>
            </a:lvl5pPr>
            <a:lvl6pPr marL="25146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6pPr>
            <a:lvl7pPr marL="29718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7pPr>
            <a:lvl8pPr marL="34290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8pPr>
            <a:lvl9pPr marL="3886200" indent="-228600" algn="ctr" eaLnBrk="0" fontAlgn="base" hangingPunct="0">
              <a:spcBef>
                <a:spcPct val="0"/>
              </a:spcBef>
              <a:spcAft>
                <a:spcPct val="0"/>
              </a:spcAft>
              <a:tabLst>
                <a:tab pos="3044825" algn="l"/>
              </a:tabLst>
              <a:defRPr>
                <a:solidFill>
                  <a:schemeClr val="tx1"/>
                </a:solidFill>
                <a:latin typeface="Arial" panose="020B0604020202020204" pitchFamily="34" charset="0"/>
              </a:defRPr>
            </a:lvl9pPr>
          </a:lstStyle>
          <a:p>
            <a:pPr algn="l" eaLnBrk="1" hangingPunct="1">
              <a:spcBef>
                <a:spcPct val="20000"/>
              </a:spcBef>
            </a:pPr>
            <a:endParaRPr lang="pl-PL" altLang="pl-PL" sz="3200" i="1" dirty="0">
              <a:effectLst>
                <a:outerShdw blurRad="38100" dist="38100" dir="2700000" algn="tl">
                  <a:srgbClr val="FFFFFF"/>
                </a:outerShdw>
              </a:effectLst>
            </a:endParaRPr>
          </a:p>
        </p:txBody>
      </p:sp>
      <p:sp>
        <p:nvSpPr>
          <p:cNvPr id="29704" name="Rectangle 127"/>
          <p:cNvSpPr>
            <a:spLocks noChangeArrowheads="1"/>
          </p:cNvSpPr>
          <p:nvPr/>
        </p:nvSpPr>
        <p:spPr bwMode="auto">
          <a:xfrm>
            <a:off x="227013" y="5619750"/>
            <a:ext cx="87122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pl-PL" altLang="pl-PL" sz="2000" dirty="0"/>
              <a:t>Układ osadnik gnilny – kopiec filtracyjny (przekrój podłużny oraz poprzeczny) </a:t>
            </a:r>
            <a:endParaRPr lang="pl-PL" altLang="pl-PL" sz="2000" b="0" dirty="0">
              <a:latin typeface="Times New Roman" panose="02020603050405020304" pitchFamily="18" charset="0"/>
            </a:endParaRPr>
          </a:p>
        </p:txBody>
      </p:sp>
      <p:pic>
        <p:nvPicPr>
          <p:cNvPr id="29705" name="Obraz 22" descr="drenaz_2_d.jpg"/>
          <p:cNvPicPr>
            <a:picLocks noChangeAspect="1" noChangeArrowheads="1"/>
          </p:cNvPicPr>
          <p:nvPr/>
        </p:nvPicPr>
        <p:blipFill>
          <a:blip r:embed="rId2" cstate="print">
            <a:extLst>
              <a:ext uri="{28A0092B-C50C-407E-A947-70E740481C1C}">
                <a14:useLocalDpi xmlns:a14="http://schemas.microsoft.com/office/drawing/2010/main" val="0"/>
              </a:ext>
            </a:extLst>
          </a:blip>
          <a:srcRect t="27209" b="19341"/>
          <a:stretch>
            <a:fillRect/>
          </a:stretch>
        </p:blipFill>
        <p:spPr bwMode="auto">
          <a:xfrm>
            <a:off x="0" y="1160463"/>
            <a:ext cx="9070975"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6" name="Rectangle 11"/>
          <p:cNvSpPr>
            <a:spLocks noChangeArrowheads="1"/>
          </p:cNvSpPr>
          <p:nvPr/>
        </p:nvSpPr>
        <p:spPr bwMode="auto">
          <a:xfrm>
            <a:off x="900113" y="1804988"/>
            <a:ext cx="1331912" cy="36671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pl-PL" altLang="pl-PL" b="0"/>
          </a:p>
        </p:txBody>
      </p:sp>
      <p:sp>
        <p:nvSpPr>
          <p:cNvPr id="29707" name="Rectangle 13"/>
          <p:cNvSpPr>
            <a:spLocks noChangeArrowheads="1"/>
          </p:cNvSpPr>
          <p:nvPr/>
        </p:nvSpPr>
        <p:spPr bwMode="auto">
          <a:xfrm>
            <a:off x="3095625" y="1662113"/>
            <a:ext cx="1981200" cy="36671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pl-PL" altLang="pl-PL" b="0"/>
          </a:p>
        </p:txBody>
      </p:sp>
      <p:sp>
        <p:nvSpPr>
          <p:cNvPr id="29708" name="Rectangle 14"/>
          <p:cNvSpPr>
            <a:spLocks noChangeArrowheads="1"/>
          </p:cNvSpPr>
          <p:nvPr/>
        </p:nvSpPr>
        <p:spPr bwMode="auto">
          <a:xfrm>
            <a:off x="3887788" y="1589088"/>
            <a:ext cx="1981200" cy="36671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pl-PL" altLang="pl-PL" b="0"/>
          </a:p>
        </p:txBody>
      </p:sp>
      <p:sp>
        <p:nvSpPr>
          <p:cNvPr id="29709" name="Rectangle 15"/>
          <p:cNvSpPr>
            <a:spLocks noChangeArrowheads="1"/>
          </p:cNvSpPr>
          <p:nvPr/>
        </p:nvSpPr>
        <p:spPr bwMode="auto">
          <a:xfrm>
            <a:off x="6227763" y="1625600"/>
            <a:ext cx="1981200" cy="366713"/>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pl-PL" altLang="pl-PL" b="0"/>
          </a:p>
        </p:txBody>
      </p:sp>
      <p:sp>
        <p:nvSpPr>
          <p:cNvPr id="29710" name="Rectangle 16"/>
          <p:cNvSpPr>
            <a:spLocks noChangeArrowheads="1"/>
          </p:cNvSpPr>
          <p:nvPr/>
        </p:nvSpPr>
        <p:spPr bwMode="auto">
          <a:xfrm>
            <a:off x="1079500" y="2309813"/>
            <a:ext cx="1331913" cy="36671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pl-PL" altLang="pl-PL" b="0"/>
          </a:p>
        </p:txBody>
      </p:sp>
      <p:sp>
        <p:nvSpPr>
          <p:cNvPr id="29711" name="Rectangle 17"/>
          <p:cNvSpPr>
            <a:spLocks noChangeArrowheads="1"/>
          </p:cNvSpPr>
          <p:nvPr/>
        </p:nvSpPr>
        <p:spPr bwMode="auto">
          <a:xfrm>
            <a:off x="2339975" y="2238375"/>
            <a:ext cx="1331913" cy="366713"/>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pl-PL" altLang="pl-PL" b="0"/>
          </a:p>
        </p:txBody>
      </p:sp>
      <p:sp>
        <p:nvSpPr>
          <p:cNvPr id="29712" name="Text Box 12"/>
          <p:cNvSpPr txBox="1">
            <a:spLocks noChangeArrowheads="1"/>
          </p:cNvSpPr>
          <p:nvPr/>
        </p:nvSpPr>
        <p:spPr bwMode="auto">
          <a:xfrm>
            <a:off x="611188" y="1700213"/>
            <a:ext cx="1800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pl-PL" altLang="pl-PL" b="0"/>
              <a:t>wentylacja</a:t>
            </a:r>
          </a:p>
        </p:txBody>
      </p:sp>
      <p:sp>
        <p:nvSpPr>
          <p:cNvPr id="29713" name="Text Box 18"/>
          <p:cNvSpPr txBox="1">
            <a:spLocks noChangeArrowheads="1"/>
          </p:cNvSpPr>
          <p:nvPr/>
        </p:nvSpPr>
        <p:spPr bwMode="auto">
          <a:xfrm>
            <a:off x="1079500" y="2420938"/>
            <a:ext cx="1800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pl-PL" altLang="pl-PL" b="0"/>
              <a:t>osadnik</a:t>
            </a:r>
          </a:p>
        </p:txBody>
      </p:sp>
      <p:sp>
        <p:nvSpPr>
          <p:cNvPr id="29714" name="Text Box 19"/>
          <p:cNvSpPr txBox="1">
            <a:spLocks noChangeArrowheads="1"/>
          </p:cNvSpPr>
          <p:nvPr/>
        </p:nvSpPr>
        <p:spPr bwMode="auto">
          <a:xfrm>
            <a:off x="6300788" y="1484313"/>
            <a:ext cx="18002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pl-PL" altLang="pl-PL" b="0"/>
              <a:t>Drenaż rozsączający</a:t>
            </a:r>
          </a:p>
        </p:txBody>
      </p:sp>
      <p:sp>
        <p:nvSpPr>
          <p:cNvPr id="29715" name="Text Box 20"/>
          <p:cNvSpPr txBox="1">
            <a:spLocks noChangeArrowheads="1"/>
          </p:cNvSpPr>
          <p:nvPr/>
        </p:nvSpPr>
        <p:spPr bwMode="auto">
          <a:xfrm>
            <a:off x="4067175" y="1592263"/>
            <a:ext cx="18002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pl-PL" altLang="pl-PL" b="0"/>
              <a:t>Kopiec filtracyjny</a:t>
            </a:r>
          </a:p>
        </p:txBody>
      </p:sp>
      <p:sp>
        <p:nvSpPr>
          <p:cNvPr id="29716" name="Text Box 21"/>
          <p:cNvSpPr txBox="1">
            <a:spLocks noChangeArrowheads="1"/>
          </p:cNvSpPr>
          <p:nvPr/>
        </p:nvSpPr>
        <p:spPr bwMode="auto">
          <a:xfrm>
            <a:off x="2484438" y="2414588"/>
            <a:ext cx="1800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pl-PL" altLang="pl-PL" b="0"/>
              <a:t>studzienka</a:t>
            </a:r>
          </a:p>
        </p:txBody>
      </p:sp>
    </p:spTree>
    <p:extLst>
      <p:ext uri="{BB962C8B-B14F-4D97-AF65-F5344CB8AC3E}">
        <p14:creationId xmlns:p14="http://schemas.microsoft.com/office/powerpoint/2010/main" val="1826802987"/>
      </p:ext>
    </p:extLst>
  </p:cSld>
  <p:clrMapOvr>
    <a:masterClrMapping/>
  </p:clrMapOvr>
  <p:transition>
    <p:sndAc>
      <p:endSnd/>
    </p:sndAc>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ekologia24.biz/oczyszczalnie/gfx/oczyszczalnie/lokalizacja.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7504" y="116632"/>
            <a:ext cx="8928044" cy="5832648"/>
          </a:xfrm>
          <a:prstGeom prst="rect">
            <a:avLst/>
          </a:prstGeom>
          <a:noFill/>
          <a:extLst>
            <a:ext uri="{909E8E84-426E-40DD-AFC4-6F175D3DCCD1}">
              <a14:hiddenFill xmlns:a14="http://schemas.microsoft.com/office/drawing/2010/main">
                <a:solidFill>
                  <a:srgbClr val="FFFFFF"/>
                </a:solidFill>
              </a14:hiddenFill>
            </a:ext>
          </a:extLst>
        </p:spPr>
      </p:pic>
      <p:sp>
        <p:nvSpPr>
          <p:cNvPr id="4" name="pole tekstowe 3"/>
          <p:cNvSpPr txBox="1"/>
          <p:nvPr/>
        </p:nvSpPr>
        <p:spPr>
          <a:xfrm>
            <a:off x="4932040" y="3861048"/>
            <a:ext cx="936104" cy="369332"/>
          </a:xfrm>
          <a:prstGeom prst="rect">
            <a:avLst/>
          </a:prstGeom>
          <a:noFill/>
        </p:spPr>
        <p:txBody>
          <a:bodyPr wrap="square" rtlCol="0">
            <a:spAutoFit/>
          </a:bodyPr>
          <a:lstStyle/>
          <a:p>
            <a:r>
              <a:rPr lang="pl-PL" b="1" dirty="0" smtClean="0"/>
              <a:t>(70 m)</a:t>
            </a:r>
            <a:endParaRPr lang="pl-PL" b="1" dirty="0"/>
          </a:p>
        </p:txBody>
      </p:sp>
      <p:sp>
        <p:nvSpPr>
          <p:cNvPr id="6" name="pole tekstowe 5"/>
          <p:cNvSpPr txBox="1"/>
          <p:nvPr/>
        </p:nvSpPr>
        <p:spPr>
          <a:xfrm>
            <a:off x="4211960" y="548680"/>
            <a:ext cx="936104" cy="369332"/>
          </a:xfrm>
          <a:prstGeom prst="rect">
            <a:avLst/>
          </a:prstGeom>
          <a:noFill/>
        </p:spPr>
        <p:txBody>
          <a:bodyPr wrap="square" rtlCol="0">
            <a:spAutoFit/>
          </a:bodyPr>
          <a:lstStyle/>
          <a:p>
            <a:r>
              <a:rPr lang="pl-PL" b="1" dirty="0" smtClean="0"/>
              <a:t>(70 m)</a:t>
            </a:r>
            <a:endParaRPr lang="pl-PL" b="1" dirty="0"/>
          </a:p>
        </p:txBody>
      </p:sp>
      <p:sp>
        <p:nvSpPr>
          <p:cNvPr id="5" name="Prostokąt 4"/>
          <p:cNvSpPr/>
          <p:nvPr/>
        </p:nvSpPr>
        <p:spPr>
          <a:xfrm>
            <a:off x="4878034" y="1124744"/>
            <a:ext cx="54006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p:cNvSpPr/>
          <p:nvPr/>
        </p:nvSpPr>
        <p:spPr>
          <a:xfrm>
            <a:off x="4337974" y="3901698"/>
            <a:ext cx="54006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4979392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iekt 2"/>
          <p:cNvGraphicFramePr>
            <a:graphicFrameLocks/>
          </p:cNvGraphicFramePr>
          <p:nvPr>
            <p:extLst/>
          </p:nvPr>
        </p:nvGraphicFramePr>
        <p:xfrm>
          <a:off x="107504" y="116632"/>
          <a:ext cx="8928992" cy="5760640"/>
        </p:xfrm>
        <a:graphic>
          <a:graphicData uri="http://schemas.openxmlformats.org/presentationml/2006/ole">
            <mc:AlternateContent xmlns:mc="http://schemas.openxmlformats.org/markup-compatibility/2006">
              <mc:Choice xmlns:v="urn:schemas-microsoft-com:vml" Requires="v">
                <p:oleObj spid="_x0000_s4102" name="AutoCAD Drawing" r:id="rId3" imgW="11534775" imgH="6781800" progId="">
                  <p:embed/>
                </p:oleObj>
              </mc:Choice>
              <mc:Fallback>
                <p:oleObj name="AutoCAD Drawing" r:id="rId3" imgW="11534775" imgH="6781800" progId="">
                  <p:embed/>
                  <p:pic>
                    <p:nvPicPr>
                      <p:cNvPr id="0" name="Picture 4"/>
                      <p:cNvPicPr>
                        <a:picLocks noChangeArrowheads="1"/>
                      </p:cNvPicPr>
                      <p:nvPr/>
                    </p:nvPicPr>
                    <p:blipFill>
                      <a:blip r:embed="rId4">
                        <a:extLst>
                          <a:ext uri="{28A0092B-C50C-407E-A947-70E740481C1C}">
                            <a14:useLocalDpi xmlns:a14="http://schemas.microsoft.com/office/drawing/2010/main" val="0"/>
                          </a:ext>
                        </a:extLst>
                      </a:blip>
                      <a:srcRect r="8063"/>
                      <a:stretch>
                        <a:fillRect/>
                      </a:stretch>
                    </p:blipFill>
                    <p:spPr bwMode="auto">
                      <a:xfrm>
                        <a:off x="107504" y="116632"/>
                        <a:ext cx="8928992" cy="57606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Prostokąt 3"/>
          <p:cNvSpPr/>
          <p:nvPr/>
        </p:nvSpPr>
        <p:spPr>
          <a:xfrm>
            <a:off x="539552" y="6021288"/>
            <a:ext cx="8208912" cy="646331"/>
          </a:xfrm>
          <a:prstGeom prst="rect">
            <a:avLst/>
          </a:prstGeom>
        </p:spPr>
        <p:txBody>
          <a:bodyPr wrap="square">
            <a:spAutoFit/>
          </a:bodyPr>
          <a:lstStyle/>
          <a:p>
            <a:pPr lvl="0" algn="just">
              <a:spcAft>
                <a:spcPts val="0"/>
              </a:spcAft>
              <a:tabLst>
                <a:tab pos="504190" algn="l"/>
                <a:tab pos="687705" algn="l"/>
                <a:tab pos="900430" algn="l"/>
              </a:tabLst>
            </a:pPr>
            <a:r>
              <a:rPr lang="pl-PL" b="1" dirty="0">
                <a:latin typeface="Times New Roman" panose="02020603050405020304" pitchFamily="18" charset="0"/>
                <a:ea typeface="Times New Roman" panose="02020603050405020304" pitchFamily="18" charset="0"/>
              </a:rPr>
              <a:t>Drogi migracji zanieczyszczeń pochodzących z systemów podziemnego rozsączania ścieków [Błażejewski 1997]</a:t>
            </a:r>
            <a:endParaRPr lang="pl-PL"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2465701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27584" y="332656"/>
            <a:ext cx="7344816" cy="5587083"/>
          </a:xfrm>
          <a:prstGeom prst="rect">
            <a:avLst/>
          </a:prstGeom>
        </p:spPr>
      </p:pic>
      <p:sp>
        <p:nvSpPr>
          <p:cNvPr id="4" name="Tytuł 1"/>
          <p:cNvSpPr txBox="1">
            <a:spLocks/>
          </p:cNvSpPr>
          <p:nvPr/>
        </p:nvSpPr>
        <p:spPr>
          <a:xfrm>
            <a:off x="179512" y="6169124"/>
            <a:ext cx="87849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b="1" i="1" dirty="0" smtClean="0">
                <a:latin typeface="Arial" panose="020B0604020202020204" pitchFamily="34" charset="0"/>
                <a:cs typeface="Arial" panose="020B0604020202020204" pitchFamily="34" charset="0"/>
              </a:rPr>
              <a:t>Odkryte pole drenażowe z widocznym przebarwieniem</a:t>
            </a:r>
            <a:br>
              <a:rPr lang="pl-PL" sz="2000" b="1" i="1" dirty="0" smtClean="0">
                <a:latin typeface="Arial" panose="020B0604020202020204" pitchFamily="34" charset="0"/>
                <a:cs typeface="Arial" panose="020B0604020202020204" pitchFamily="34" charset="0"/>
              </a:rPr>
            </a:br>
            <a:r>
              <a:rPr lang="pl-PL" sz="2000" b="1" i="1" dirty="0">
                <a:latin typeface="Arial" panose="020B0604020202020204" pitchFamily="34" charset="0"/>
                <a:cs typeface="Arial" panose="020B0604020202020204" pitchFamily="34" charset="0"/>
              </a:rPr>
              <a:t>[http://megakan-bud.pl/-stop-</a:t>
            </a:r>
            <a:r>
              <a:rPr lang="pl-PL" sz="2000" b="1" i="1" dirty="0" err="1">
                <a:latin typeface="Arial" panose="020B0604020202020204" pitchFamily="34" charset="0"/>
                <a:cs typeface="Arial" panose="020B0604020202020204" pitchFamily="34" charset="0"/>
              </a:rPr>
              <a:t>drenazowka.php</a:t>
            </a:r>
            <a:r>
              <a:rPr lang="pl-PL" sz="2000" b="1" i="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08866107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59632" y="188640"/>
            <a:ext cx="6978230" cy="5904656"/>
          </a:xfrm>
          <a:prstGeom prst="rect">
            <a:avLst/>
          </a:prstGeom>
        </p:spPr>
      </p:pic>
      <p:sp>
        <p:nvSpPr>
          <p:cNvPr id="3" name="Tytuł 1"/>
          <p:cNvSpPr txBox="1">
            <a:spLocks/>
          </p:cNvSpPr>
          <p:nvPr/>
        </p:nvSpPr>
        <p:spPr>
          <a:xfrm>
            <a:off x="179512" y="6169124"/>
            <a:ext cx="87849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b="1" i="1" dirty="0" smtClean="0">
                <a:latin typeface="Arial" panose="020B0604020202020204" pitchFamily="34" charset="0"/>
                <a:cs typeface="Arial" panose="020B0604020202020204" pitchFamily="34" charset="0"/>
              </a:rPr>
              <a:t>Odkryte pole drenażowe z widocznym przebarwieniem</a:t>
            </a:r>
            <a:br>
              <a:rPr lang="pl-PL" sz="2000" b="1" i="1" dirty="0" smtClean="0">
                <a:latin typeface="Arial" panose="020B0604020202020204" pitchFamily="34" charset="0"/>
                <a:cs typeface="Arial" panose="020B0604020202020204" pitchFamily="34" charset="0"/>
              </a:rPr>
            </a:br>
            <a:r>
              <a:rPr lang="pl-PL" sz="2000" b="1" i="1" dirty="0">
                <a:latin typeface="Arial" panose="020B0604020202020204" pitchFamily="34" charset="0"/>
                <a:cs typeface="Arial" panose="020B0604020202020204" pitchFamily="34" charset="0"/>
              </a:rPr>
              <a:t>[http://megakan-bud.pl/-stop-</a:t>
            </a:r>
            <a:r>
              <a:rPr lang="pl-PL" sz="2000" b="1" i="1" dirty="0" err="1">
                <a:latin typeface="Arial" panose="020B0604020202020204" pitchFamily="34" charset="0"/>
                <a:cs typeface="Arial" panose="020B0604020202020204" pitchFamily="34" charset="0"/>
              </a:rPr>
              <a:t>drenazowka.php</a:t>
            </a:r>
            <a:r>
              <a:rPr lang="pl-PL" sz="2000" b="1" i="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37366881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87624" y="260648"/>
            <a:ext cx="7066075" cy="5616624"/>
          </a:xfrm>
          <a:prstGeom prst="rect">
            <a:avLst/>
          </a:prstGeom>
        </p:spPr>
      </p:pic>
      <p:sp>
        <p:nvSpPr>
          <p:cNvPr id="3" name="Tytuł 1"/>
          <p:cNvSpPr txBox="1">
            <a:spLocks/>
          </p:cNvSpPr>
          <p:nvPr/>
        </p:nvSpPr>
        <p:spPr>
          <a:xfrm>
            <a:off x="179512" y="6169124"/>
            <a:ext cx="87849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000" b="1" i="1" dirty="0" smtClean="0">
                <a:latin typeface="Arial" panose="020B0604020202020204" pitchFamily="34" charset="0"/>
                <a:cs typeface="Arial" panose="020B0604020202020204" pitchFamily="34" charset="0"/>
              </a:rPr>
              <a:t>Odkryte pole drenażowe z widocznym przebarwieniem</a:t>
            </a:r>
            <a:br>
              <a:rPr lang="pl-PL" sz="2000" b="1" i="1" dirty="0" smtClean="0">
                <a:latin typeface="Arial" panose="020B0604020202020204" pitchFamily="34" charset="0"/>
                <a:cs typeface="Arial" panose="020B0604020202020204" pitchFamily="34" charset="0"/>
              </a:rPr>
            </a:br>
            <a:r>
              <a:rPr lang="pl-PL" sz="2000" b="1" i="1" dirty="0">
                <a:latin typeface="Arial" panose="020B0604020202020204" pitchFamily="34" charset="0"/>
                <a:cs typeface="Arial" panose="020B0604020202020204" pitchFamily="34" charset="0"/>
              </a:rPr>
              <a:t>[http://megakan-bud.pl/-stop-</a:t>
            </a:r>
            <a:r>
              <a:rPr lang="pl-PL" sz="2000" b="1" i="1" dirty="0" err="1">
                <a:latin typeface="Arial" panose="020B0604020202020204" pitchFamily="34" charset="0"/>
                <a:cs typeface="Arial" panose="020B0604020202020204" pitchFamily="34" charset="0"/>
              </a:rPr>
              <a:t>drenazowka.php</a:t>
            </a:r>
            <a:r>
              <a:rPr lang="pl-PL" sz="2000" b="1" i="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00402806"/>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3988</TotalTime>
  <Words>3760</Words>
  <Application>Microsoft Office PowerPoint</Application>
  <PresentationFormat>Pokaz na ekranie (4:3)</PresentationFormat>
  <Paragraphs>436</Paragraphs>
  <Slides>106</Slides>
  <Notes>3</Notes>
  <HiddenSlides>0</HiddenSlides>
  <MMClips>0</MMClips>
  <ScaleCrop>false</ScaleCrop>
  <HeadingPairs>
    <vt:vector size="8" baseType="variant">
      <vt:variant>
        <vt:lpstr>Używane czcionki</vt:lpstr>
      </vt:variant>
      <vt:variant>
        <vt:i4>5</vt:i4>
      </vt:variant>
      <vt:variant>
        <vt:lpstr>Motyw</vt:lpstr>
      </vt:variant>
      <vt:variant>
        <vt:i4>1</vt:i4>
      </vt:variant>
      <vt:variant>
        <vt:lpstr>Osadzone serwery OLE</vt:lpstr>
      </vt:variant>
      <vt:variant>
        <vt:i4>2</vt:i4>
      </vt:variant>
      <vt:variant>
        <vt:lpstr>Tytuły slajdów</vt:lpstr>
      </vt:variant>
      <vt:variant>
        <vt:i4>106</vt:i4>
      </vt:variant>
    </vt:vector>
  </HeadingPairs>
  <TitlesOfParts>
    <vt:vector size="114" baseType="lpstr">
      <vt:lpstr>Arial Unicode MS</vt:lpstr>
      <vt:lpstr>Arial</vt:lpstr>
      <vt:lpstr>Calibri</vt:lpstr>
      <vt:lpstr>Symbol</vt:lpstr>
      <vt:lpstr>Times New Roman</vt:lpstr>
      <vt:lpstr>Motyw pakietu Office</vt:lpstr>
      <vt:lpstr>Document</vt:lpstr>
      <vt:lpstr>AutoCAD Drawing</vt:lpstr>
      <vt:lpstr>Przydomowe oczyszczalnie ścieków</vt:lpstr>
      <vt:lpstr> Zagrożenia związane POŚ</vt:lpstr>
      <vt:lpstr>Zagrożenia związane z POŚ</vt:lpstr>
      <vt:lpstr>Zagrożenia związane z POŚ</vt:lpstr>
      <vt:lpstr>Zagrożenia związane z POŚ</vt:lpstr>
      <vt:lpstr> Szanse związane POŚ</vt:lpstr>
      <vt:lpstr>Szanse związane z POŚ</vt:lpstr>
      <vt:lpstr>Szanse związane z POŚ</vt:lpstr>
      <vt:lpstr>Szanse związane z POŚ</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Drenaż rozsączający</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Drenaż rozsączający  lub studnia chłonna jako  II stopień oczyszczania</vt:lpstr>
      <vt:lpstr> Podsumowanie</vt:lpstr>
      <vt:lpstr>Prezentacja programu PowerPoint</vt:lpstr>
      <vt:lpstr>Prezentacja programu PowerPoint</vt:lpstr>
      <vt:lpstr>Przydomowe oczyszczalnie ścieków</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Szanse i zagrożenia związane  z projektowaniem, budową i eksploatacją przydomowych oczyszczalni ścieków</dc:title>
  <dc:creator>Krzysztof</dc:creator>
  <cp:lastModifiedBy>Krzysztof Chmielowski</cp:lastModifiedBy>
  <cp:revision>267</cp:revision>
  <cp:lastPrinted>2015-05-04T17:32:09Z</cp:lastPrinted>
  <dcterms:created xsi:type="dcterms:W3CDTF">2015-03-19T09:02:54Z</dcterms:created>
  <dcterms:modified xsi:type="dcterms:W3CDTF">2018-06-14T19:02:16Z</dcterms:modified>
</cp:coreProperties>
</file>